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7"/>
  </p:notesMasterIdLst>
  <p:sldIdLst>
    <p:sldId id="256" r:id="rId2"/>
    <p:sldId id="260" r:id="rId3"/>
    <p:sldId id="261" r:id="rId4"/>
    <p:sldId id="325" r:id="rId5"/>
    <p:sldId id="327" r:id="rId6"/>
    <p:sldId id="308" r:id="rId7"/>
    <p:sldId id="287" r:id="rId8"/>
    <p:sldId id="309" r:id="rId9"/>
    <p:sldId id="329" r:id="rId10"/>
    <p:sldId id="336" r:id="rId11"/>
    <p:sldId id="337" r:id="rId12"/>
    <p:sldId id="335" r:id="rId13"/>
    <p:sldId id="332" r:id="rId14"/>
    <p:sldId id="333" r:id="rId15"/>
    <p:sldId id="334" r:id="rId16"/>
    <p:sldId id="339" r:id="rId17"/>
    <p:sldId id="330" r:id="rId18"/>
    <p:sldId id="328" r:id="rId19"/>
    <p:sldId id="331" r:id="rId20"/>
    <p:sldId id="288" r:id="rId21"/>
    <p:sldId id="286" r:id="rId22"/>
    <p:sldId id="340" r:id="rId23"/>
    <p:sldId id="341" r:id="rId24"/>
    <p:sldId id="316" r:id="rId25"/>
    <p:sldId id="275" r:id="rId26"/>
  </p:sldIdLst>
  <p:sldSz cx="9144000" cy="5143500" type="screen16x9"/>
  <p:notesSz cx="6858000" cy="9144000"/>
  <p:embeddedFontLst>
    <p:embeddedFont>
      <p:font typeface="Poppins Medium" panose="00000600000000000000" pitchFamily="2" charset="0"/>
      <p:regular r:id="rId28"/>
      <p:bold r:id="rId29"/>
      <p:italic r:id="rId30"/>
      <p:boldItalic r:id="rId31"/>
    </p:embeddedFont>
    <p:embeddedFont>
      <p:font typeface="Raleway" pitchFamily="2" charset="0"/>
      <p:regular r:id="rId32"/>
      <p:bold r:id="rId33"/>
      <p:italic r:id="rId34"/>
      <p:boldItalic r:id="rId35"/>
    </p:embeddedFont>
    <p:embeddedFont>
      <p:font typeface="Raleway Medium" pitchFamily="2" charset="0"/>
      <p:regular r:id="rId36"/>
      <p:bold r:id="rId37"/>
      <p:italic r:id="rId38"/>
      <p:boldItalic r:id="rId39"/>
    </p:embeddedFont>
    <p:embeddedFont>
      <p:font typeface="Verdana" panose="020B0604030504040204" pitchFamily="34" charset="0"/>
      <p:regular r:id="rId40"/>
      <p:bold r:id="rId41"/>
      <p:italic r:id="rId42"/>
      <p:boldItalic r:id="rId43"/>
    </p:embeddedFont>
    <p:embeddedFont>
      <p:font typeface="Viga" panose="020B0604020202020204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6B2B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BFD5D3-072A-4D31-BC9F-6F6016E2E87A}">
  <a:tblStyle styleId="{45BFD5D3-072A-4D31-BC9F-6F6016E2E8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884" autoAdjust="0"/>
  </p:normalViewPr>
  <p:slideViewPr>
    <p:cSldViewPr snapToGrid="0">
      <p:cViewPr varScale="1">
        <p:scale>
          <a:sx n="126" d="100"/>
          <a:sy n="126" d="100"/>
        </p:scale>
        <p:origin x="7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0356526a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30356526a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ea9f7dc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ea9f7dc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819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ea9f7dc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ea9f7dc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966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ea9f7dc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ea9f7dc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863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ea9f7dc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ea9f7dc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08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ea9f7dc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ea9f7dc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827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ea9f7dc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ea9f7dc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928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ea9f7dc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ea9f7dc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084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ea9f7dc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ea9f7dc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639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ea9f7dc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ea9f7dc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121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ea9f7dc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ea9f7dc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82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0356526a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0356526a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0356526a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0356526a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233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ea9f7dc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ea9f7dc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944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ea9f7dc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ea9f7dc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341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0356526a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0356526a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985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ea9f7dc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ea9f7dc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7939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3125dd8fce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13125dd8fce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ea9f7dc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ea9f7dc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ea9f7dc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ea9f7dc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183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ea9f7dc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ea9f7dc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5926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ea9f7dc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ea9f7dc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144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ea9f7dc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ea9f7dc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751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ea9f7dc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ea9f7dc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006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ea9f7dc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ea9f7dc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935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4175" y="1295475"/>
            <a:ext cx="4859700" cy="2049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500" b="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06200" y="3621025"/>
            <a:ext cx="4218300" cy="266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8450" y="-14800"/>
            <a:ext cx="9180900" cy="421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flipH="1">
            <a:off x="152400" y="125600"/>
            <a:ext cx="575950" cy="140700"/>
            <a:chOff x="8416025" y="66500"/>
            <a:chExt cx="575950" cy="140700"/>
          </a:xfrm>
        </p:grpSpPr>
        <p:sp>
          <p:nvSpPr>
            <p:cNvPr id="13" name="Google Shape;13;p2"/>
            <p:cNvSpPr/>
            <p:nvPr/>
          </p:nvSpPr>
          <p:spPr>
            <a:xfrm>
              <a:off x="8851275" y="66500"/>
              <a:ext cx="140700" cy="14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633650" y="66500"/>
              <a:ext cx="140700" cy="14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416025" y="66500"/>
              <a:ext cx="140700" cy="14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917700" y="83000"/>
            <a:ext cx="3683400" cy="225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4601200" y="3015075"/>
            <a:ext cx="5260450" cy="4388975"/>
          </a:xfrm>
          <a:custGeom>
            <a:avLst/>
            <a:gdLst/>
            <a:ahLst/>
            <a:cxnLst/>
            <a:rect l="l" t="t" r="r" b="b"/>
            <a:pathLst>
              <a:path w="210418" h="175559" extrusionOk="0">
                <a:moveTo>
                  <a:pt x="102449" y="0"/>
                </a:moveTo>
                <a:cubicBezTo>
                  <a:pt x="96429" y="0"/>
                  <a:pt x="90375" y="553"/>
                  <a:pt x="84360" y="1697"/>
                </a:cubicBezTo>
                <a:cubicBezTo>
                  <a:pt x="72252" y="3998"/>
                  <a:pt x="60577" y="8501"/>
                  <a:pt x="50069" y="14939"/>
                </a:cubicBezTo>
                <a:cubicBezTo>
                  <a:pt x="44399" y="18442"/>
                  <a:pt x="39061" y="22545"/>
                  <a:pt x="34191" y="27115"/>
                </a:cubicBezTo>
                <a:cubicBezTo>
                  <a:pt x="32724" y="28482"/>
                  <a:pt x="31323" y="29883"/>
                  <a:pt x="29955" y="31351"/>
                </a:cubicBezTo>
                <a:cubicBezTo>
                  <a:pt x="24151" y="37456"/>
                  <a:pt x="19147" y="44327"/>
                  <a:pt x="15078" y="51699"/>
                </a:cubicBezTo>
                <a:cubicBezTo>
                  <a:pt x="4036" y="71914"/>
                  <a:pt x="0" y="96798"/>
                  <a:pt x="2836" y="120115"/>
                </a:cubicBezTo>
                <a:cubicBezTo>
                  <a:pt x="4170" y="130956"/>
                  <a:pt x="6705" y="142064"/>
                  <a:pt x="12042" y="151671"/>
                </a:cubicBezTo>
                <a:cubicBezTo>
                  <a:pt x="16479" y="159476"/>
                  <a:pt x="22950" y="166281"/>
                  <a:pt x="31122" y="169984"/>
                </a:cubicBezTo>
                <a:cubicBezTo>
                  <a:pt x="36842" y="172572"/>
                  <a:pt x="42598" y="173499"/>
                  <a:pt x="48379" y="173499"/>
                </a:cubicBezTo>
                <a:cubicBezTo>
                  <a:pt x="62921" y="173499"/>
                  <a:pt x="77624" y="167640"/>
                  <a:pt x="92315" y="167640"/>
                </a:cubicBezTo>
                <a:cubicBezTo>
                  <a:pt x="92632" y="167640"/>
                  <a:pt x="92949" y="167643"/>
                  <a:pt x="93267" y="167649"/>
                </a:cubicBezTo>
                <a:cubicBezTo>
                  <a:pt x="101506" y="167782"/>
                  <a:pt x="109512" y="169950"/>
                  <a:pt x="117417" y="172052"/>
                </a:cubicBezTo>
                <a:lnTo>
                  <a:pt x="117918" y="172185"/>
                </a:lnTo>
                <a:cubicBezTo>
                  <a:pt x="125517" y="174165"/>
                  <a:pt x="133489" y="175559"/>
                  <a:pt x="141406" y="175559"/>
                </a:cubicBezTo>
                <a:cubicBezTo>
                  <a:pt x="147495" y="175559"/>
                  <a:pt x="153551" y="174735"/>
                  <a:pt x="159381" y="172719"/>
                </a:cubicBezTo>
                <a:cubicBezTo>
                  <a:pt x="171589" y="168516"/>
                  <a:pt x="182631" y="160177"/>
                  <a:pt x="190403" y="149869"/>
                </a:cubicBezTo>
                <a:cubicBezTo>
                  <a:pt x="210417" y="123350"/>
                  <a:pt x="207982" y="84456"/>
                  <a:pt x="193739" y="55969"/>
                </a:cubicBezTo>
                <a:cubicBezTo>
                  <a:pt x="176565" y="21709"/>
                  <a:pt x="140167" y="0"/>
                  <a:pt x="1024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2"/>
          </p:nvPr>
        </p:nvSpPr>
        <p:spPr>
          <a:xfrm>
            <a:off x="1030500" y="83000"/>
            <a:ext cx="3457800" cy="225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-1790949" y="780500"/>
            <a:ext cx="7131821" cy="7372553"/>
          </a:xfrm>
          <a:custGeom>
            <a:avLst/>
            <a:gdLst/>
            <a:ahLst/>
            <a:cxnLst/>
            <a:rect l="l" t="t" r="r" b="b"/>
            <a:pathLst>
              <a:path w="133730" h="138244" extrusionOk="0">
                <a:moveTo>
                  <a:pt x="72052" y="1"/>
                </a:moveTo>
                <a:cubicBezTo>
                  <a:pt x="67974" y="1"/>
                  <a:pt x="63914" y="800"/>
                  <a:pt x="60244" y="2590"/>
                </a:cubicBezTo>
                <a:cubicBezTo>
                  <a:pt x="46634" y="9262"/>
                  <a:pt x="43865" y="25307"/>
                  <a:pt x="34659" y="36048"/>
                </a:cubicBezTo>
                <a:cubicBezTo>
                  <a:pt x="31023" y="40251"/>
                  <a:pt x="26453" y="43486"/>
                  <a:pt x="21950" y="46722"/>
                </a:cubicBezTo>
                <a:cubicBezTo>
                  <a:pt x="21850" y="46789"/>
                  <a:pt x="21716" y="46822"/>
                  <a:pt x="21650" y="46922"/>
                </a:cubicBezTo>
                <a:cubicBezTo>
                  <a:pt x="14011" y="52393"/>
                  <a:pt x="6839" y="59331"/>
                  <a:pt x="3470" y="68304"/>
                </a:cubicBezTo>
                <a:cubicBezTo>
                  <a:pt x="368" y="76477"/>
                  <a:pt x="1" y="85817"/>
                  <a:pt x="2002" y="94323"/>
                </a:cubicBezTo>
                <a:cubicBezTo>
                  <a:pt x="7173" y="116205"/>
                  <a:pt x="28521" y="131716"/>
                  <a:pt x="49536" y="136553"/>
                </a:cubicBezTo>
                <a:cubicBezTo>
                  <a:pt x="54476" y="137694"/>
                  <a:pt x="59482" y="138244"/>
                  <a:pt x="64462" y="138244"/>
                </a:cubicBezTo>
                <a:cubicBezTo>
                  <a:pt x="89046" y="138244"/>
                  <a:pt x="112991" y="124842"/>
                  <a:pt x="125057" y="102929"/>
                </a:cubicBezTo>
                <a:cubicBezTo>
                  <a:pt x="129093" y="95624"/>
                  <a:pt x="131762" y="87585"/>
                  <a:pt x="132929" y="79312"/>
                </a:cubicBezTo>
                <a:cubicBezTo>
                  <a:pt x="133563" y="74809"/>
                  <a:pt x="133730" y="70272"/>
                  <a:pt x="133429" y="65769"/>
                </a:cubicBezTo>
                <a:cubicBezTo>
                  <a:pt x="133363" y="64435"/>
                  <a:pt x="133229" y="63067"/>
                  <a:pt x="133063" y="61733"/>
                </a:cubicBezTo>
                <a:cubicBezTo>
                  <a:pt x="132362" y="56062"/>
                  <a:pt x="130928" y="50491"/>
                  <a:pt x="128860" y="45221"/>
                </a:cubicBezTo>
                <a:cubicBezTo>
                  <a:pt x="123089" y="30711"/>
                  <a:pt x="111847" y="17868"/>
                  <a:pt x="98471" y="9262"/>
                </a:cubicBezTo>
                <a:cubicBezTo>
                  <a:pt x="92233" y="5292"/>
                  <a:pt x="85362" y="1857"/>
                  <a:pt x="78023" y="556"/>
                </a:cubicBezTo>
                <a:cubicBezTo>
                  <a:pt x="76058" y="193"/>
                  <a:pt x="74053" y="1"/>
                  <a:pt x="720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18050" y="3149900"/>
            <a:ext cx="2833500" cy="577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1520406" y="1854344"/>
            <a:ext cx="1228800" cy="909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18050" y="3727094"/>
            <a:ext cx="2833500" cy="518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-18450" y="-14800"/>
            <a:ext cx="9180900" cy="4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 flipH="1">
            <a:off x="152400" y="125600"/>
            <a:ext cx="575950" cy="140700"/>
            <a:chOff x="8416025" y="66500"/>
            <a:chExt cx="575950" cy="140700"/>
          </a:xfrm>
        </p:grpSpPr>
        <p:sp>
          <p:nvSpPr>
            <p:cNvPr id="26" name="Google Shape;26;p3"/>
            <p:cNvSpPr/>
            <p:nvPr/>
          </p:nvSpPr>
          <p:spPr>
            <a:xfrm>
              <a:off x="8851275" y="66500"/>
              <a:ext cx="140700" cy="14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8633650" y="66500"/>
              <a:ext cx="140700" cy="14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8416025" y="66500"/>
              <a:ext cx="140700" cy="14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3"/>
          <p:cNvSpPr/>
          <p:nvPr/>
        </p:nvSpPr>
        <p:spPr>
          <a:xfrm>
            <a:off x="917700" y="83000"/>
            <a:ext cx="3683400" cy="225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3"/>
          </p:nvPr>
        </p:nvSpPr>
        <p:spPr>
          <a:xfrm>
            <a:off x="1030500" y="83000"/>
            <a:ext cx="3457800" cy="225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/>
          <p:nvPr/>
        </p:nvSpPr>
        <p:spPr>
          <a:xfrm>
            <a:off x="2982500" y="-1552511"/>
            <a:ext cx="7606897" cy="7863664"/>
          </a:xfrm>
          <a:custGeom>
            <a:avLst/>
            <a:gdLst/>
            <a:ahLst/>
            <a:cxnLst/>
            <a:rect l="l" t="t" r="r" b="b"/>
            <a:pathLst>
              <a:path w="133730" h="138244" extrusionOk="0">
                <a:moveTo>
                  <a:pt x="72052" y="1"/>
                </a:moveTo>
                <a:cubicBezTo>
                  <a:pt x="67974" y="1"/>
                  <a:pt x="63914" y="800"/>
                  <a:pt x="60244" y="2590"/>
                </a:cubicBezTo>
                <a:cubicBezTo>
                  <a:pt x="46634" y="9262"/>
                  <a:pt x="43865" y="25307"/>
                  <a:pt x="34659" y="36048"/>
                </a:cubicBezTo>
                <a:cubicBezTo>
                  <a:pt x="31023" y="40251"/>
                  <a:pt x="26453" y="43486"/>
                  <a:pt x="21950" y="46722"/>
                </a:cubicBezTo>
                <a:cubicBezTo>
                  <a:pt x="21850" y="46789"/>
                  <a:pt x="21716" y="46822"/>
                  <a:pt x="21650" y="46922"/>
                </a:cubicBezTo>
                <a:cubicBezTo>
                  <a:pt x="14011" y="52393"/>
                  <a:pt x="6839" y="59331"/>
                  <a:pt x="3470" y="68304"/>
                </a:cubicBezTo>
                <a:cubicBezTo>
                  <a:pt x="368" y="76477"/>
                  <a:pt x="1" y="85817"/>
                  <a:pt x="2002" y="94323"/>
                </a:cubicBezTo>
                <a:cubicBezTo>
                  <a:pt x="7173" y="116205"/>
                  <a:pt x="28521" y="131716"/>
                  <a:pt x="49536" y="136553"/>
                </a:cubicBezTo>
                <a:cubicBezTo>
                  <a:pt x="54476" y="137694"/>
                  <a:pt x="59482" y="138244"/>
                  <a:pt x="64462" y="138244"/>
                </a:cubicBezTo>
                <a:cubicBezTo>
                  <a:pt x="89046" y="138244"/>
                  <a:pt x="112991" y="124842"/>
                  <a:pt x="125057" y="102929"/>
                </a:cubicBezTo>
                <a:cubicBezTo>
                  <a:pt x="129093" y="95624"/>
                  <a:pt x="131762" y="87585"/>
                  <a:pt x="132929" y="79312"/>
                </a:cubicBezTo>
                <a:cubicBezTo>
                  <a:pt x="133563" y="74809"/>
                  <a:pt x="133730" y="70272"/>
                  <a:pt x="133429" y="65769"/>
                </a:cubicBezTo>
                <a:cubicBezTo>
                  <a:pt x="133363" y="64435"/>
                  <a:pt x="133229" y="63067"/>
                  <a:pt x="133063" y="61733"/>
                </a:cubicBezTo>
                <a:cubicBezTo>
                  <a:pt x="132362" y="56062"/>
                  <a:pt x="130928" y="50491"/>
                  <a:pt x="128860" y="45221"/>
                </a:cubicBezTo>
                <a:cubicBezTo>
                  <a:pt x="123089" y="30711"/>
                  <a:pt x="111847" y="17868"/>
                  <a:pt x="98471" y="9262"/>
                </a:cubicBezTo>
                <a:cubicBezTo>
                  <a:pt x="92233" y="5292"/>
                  <a:pt x="85362" y="1857"/>
                  <a:pt x="78023" y="556"/>
                </a:cubicBezTo>
                <a:cubicBezTo>
                  <a:pt x="76058" y="193"/>
                  <a:pt x="74053" y="1"/>
                  <a:pt x="720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hasCustomPrompt="1"/>
          </p:nvPr>
        </p:nvSpPr>
        <p:spPr>
          <a:xfrm>
            <a:off x="4234125" y="1640438"/>
            <a:ext cx="4001400" cy="1225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" name="Google Shape;84;p11"/>
          <p:cNvSpPr/>
          <p:nvPr/>
        </p:nvSpPr>
        <p:spPr>
          <a:xfrm>
            <a:off x="-18450" y="-14800"/>
            <a:ext cx="9180900" cy="4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11"/>
          <p:cNvGrpSpPr/>
          <p:nvPr/>
        </p:nvGrpSpPr>
        <p:grpSpPr>
          <a:xfrm flipH="1">
            <a:off x="152400" y="125600"/>
            <a:ext cx="575950" cy="140700"/>
            <a:chOff x="8416025" y="66500"/>
            <a:chExt cx="575950" cy="140700"/>
          </a:xfrm>
        </p:grpSpPr>
        <p:sp>
          <p:nvSpPr>
            <p:cNvPr id="86" name="Google Shape;86;p11"/>
            <p:cNvSpPr/>
            <p:nvPr/>
          </p:nvSpPr>
          <p:spPr>
            <a:xfrm>
              <a:off x="8851275" y="66500"/>
              <a:ext cx="140700" cy="14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8633650" y="66500"/>
              <a:ext cx="140700" cy="14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8416025" y="66500"/>
              <a:ext cx="140700" cy="14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11"/>
          <p:cNvSpPr txBox="1">
            <a:spLocks noGrp="1"/>
          </p:cNvSpPr>
          <p:nvPr>
            <p:ph type="subTitle" idx="1"/>
          </p:nvPr>
        </p:nvSpPr>
        <p:spPr>
          <a:xfrm>
            <a:off x="4234125" y="2960663"/>
            <a:ext cx="4001400" cy="542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338259" y="1929788"/>
            <a:ext cx="2517902" cy="2528584"/>
          </a:xfrm>
          <a:custGeom>
            <a:avLst/>
            <a:gdLst/>
            <a:ahLst/>
            <a:cxnLst/>
            <a:rect l="l" t="t" r="r" b="b"/>
            <a:pathLst>
              <a:path w="74754" h="75060" extrusionOk="0">
                <a:moveTo>
                  <a:pt x="37493" y="0"/>
                </a:moveTo>
                <a:cubicBezTo>
                  <a:pt x="26987" y="0"/>
                  <a:pt x="16666" y="6355"/>
                  <a:pt x="10408" y="14430"/>
                </a:cubicBezTo>
                <a:cubicBezTo>
                  <a:pt x="267" y="27472"/>
                  <a:pt x="0" y="46486"/>
                  <a:pt x="9741" y="59796"/>
                </a:cubicBezTo>
                <a:cubicBezTo>
                  <a:pt x="12443" y="63498"/>
                  <a:pt x="15812" y="66734"/>
                  <a:pt x="19648" y="69169"/>
                </a:cubicBezTo>
                <a:cubicBezTo>
                  <a:pt x="21749" y="70503"/>
                  <a:pt x="23984" y="71637"/>
                  <a:pt x="26286" y="72571"/>
                </a:cubicBezTo>
                <a:cubicBezTo>
                  <a:pt x="26953" y="72838"/>
                  <a:pt x="27653" y="73105"/>
                  <a:pt x="28387" y="73305"/>
                </a:cubicBezTo>
                <a:cubicBezTo>
                  <a:pt x="31323" y="74273"/>
                  <a:pt x="34425" y="74840"/>
                  <a:pt x="37560" y="75006"/>
                </a:cubicBezTo>
                <a:cubicBezTo>
                  <a:pt x="38212" y="75042"/>
                  <a:pt x="38865" y="75060"/>
                  <a:pt x="39521" y="75060"/>
                </a:cubicBezTo>
                <a:cubicBezTo>
                  <a:pt x="47463" y="75060"/>
                  <a:pt x="55666" y="72480"/>
                  <a:pt x="62445" y="68135"/>
                </a:cubicBezTo>
                <a:cubicBezTo>
                  <a:pt x="65881" y="65967"/>
                  <a:pt x="69216" y="63331"/>
                  <a:pt x="71585" y="59996"/>
                </a:cubicBezTo>
                <a:cubicBezTo>
                  <a:pt x="73486" y="57294"/>
                  <a:pt x="74754" y="54025"/>
                  <a:pt x="74654" y="50689"/>
                </a:cubicBezTo>
                <a:cubicBezTo>
                  <a:pt x="74487" y="42350"/>
                  <a:pt x="67148" y="37279"/>
                  <a:pt x="63946" y="30241"/>
                </a:cubicBezTo>
                <a:cubicBezTo>
                  <a:pt x="62678" y="27439"/>
                  <a:pt x="62111" y="24437"/>
                  <a:pt x="61578" y="21435"/>
                </a:cubicBezTo>
                <a:cubicBezTo>
                  <a:pt x="61578" y="21335"/>
                  <a:pt x="61511" y="21301"/>
                  <a:pt x="61511" y="21235"/>
                </a:cubicBezTo>
                <a:cubicBezTo>
                  <a:pt x="60577" y="16164"/>
                  <a:pt x="58742" y="10994"/>
                  <a:pt x="55073" y="7258"/>
                </a:cubicBezTo>
                <a:cubicBezTo>
                  <a:pt x="51671" y="3789"/>
                  <a:pt x="47134" y="1454"/>
                  <a:pt x="42431" y="486"/>
                </a:cubicBezTo>
                <a:cubicBezTo>
                  <a:pt x="40790" y="157"/>
                  <a:pt x="39140" y="0"/>
                  <a:pt x="374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917700" y="83000"/>
            <a:ext cx="3683400" cy="225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2"/>
          </p:nvPr>
        </p:nvSpPr>
        <p:spPr>
          <a:xfrm>
            <a:off x="1030500" y="83000"/>
            <a:ext cx="3457800" cy="225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/>
          <p:nvPr/>
        </p:nvSpPr>
        <p:spPr>
          <a:xfrm rot="10800000">
            <a:off x="-1251025" y="2738200"/>
            <a:ext cx="5067000" cy="4378600"/>
          </a:xfrm>
          <a:custGeom>
            <a:avLst/>
            <a:gdLst/>
            <a:ahLst/>
            <a:cxnLst/>
            <a:rect l="l" t="t" r="r" b="b"/>
            <a:pathLst>
              <a:path w="202680" h="175144" extrusionOk="0">
                <a:moveTo>
                  <a:pt x="99080" y="0"/>
                </a:moveTo>
                <a:cubicBezTo>
                  <a:pt x="96717" y="0"/>
                  <a:pt x="94347" y="89"/>
                  <a:pt x="91972" y="270"/>
                </a:cubicBezTo>
                <a:cubicBezTo>
                  <a:pt x="79999" y="1185"/>
                  <a:pt x="68212" y="4272"/>
                  <a:pt x="57355" y="9405"/>
                </a:cubicBezTo>
                <a:cubicBezTo>
                  <a:pt x="51477" y="12197"/>
                  <a:pt x="45878" y="15578"/>
                  <a:pt x="40667" y="19471"/>
                </a:cubicBezTo>
                <a:cubicBezTo>
                  <a:pt x="39085" y="20634"/>
                  <a:pt x="37580" y="21828"/>
                  <a:pt x="36091" y="23100"/>
                </a:cubicBezTo>
                <a:cubicBezTo>
                  <a:pt x="29825" y="28389"/>
                  <a:pt x="24242" y="34453"/>
                  <a:pt x="19527" y="41169"/>
                </a:cubicBezTo>
                <a:cubicBezTo>
                  <a:pt x="6592" y="59563"/>
                  <a:pt x="0" y="83200"/>
                  <a:pt x="218" y="106076"/>
                </a:cubicBezTo>
                <a:cubicBezTo>
                  <a:pt x="311" y="116700"/>
                  <a:pt x="1551" y="127697"/>
                  <a:pt x="5724" y="137561"/>
                </a:cubicBezTo>
                <a:cubicBezTo>
                  <a:pt x="9136" y="145579"/>
                  <a:pt x="14688" y="152869"/>
                  <a:pt x="22164" y="157336"/>
                </a:cubicBezTo>
                <a:cubicBezTo>
                  <a:pt x="29637" y="161789"/>
                  <a:pt x="37548" y="162990"/>
                  <a:pt x="45635" y="162990"/>
                </a:cubicBezTo>
                <a:cubicBezTo>
                  <a:pt x="55114" y="162990"/>
                  <a:pt x="64834" y="161339"/>
                  <a:pt x="74371" y="161339"/>
                </a:cubicBezTo>
                <a:cubicBezTo>
                  <a:pt x="77129" y="161339"/>
                  <a:pt x="79872" y="161478"/>
                  <a:pt x="82589" y="161833"/>
                </a:cubicBezTo>
                <a:cubicBezTo>
                  <a:pt x="90561" y="162857"/>
                  <a:pt x="98068" y="165819"/>
                  <a:pt x="105497" y="168735"/>
                </a:cubicBezTo>
                <a:cubicBezTo>
                  <a:pt x="105652" y="168813"/>
                  <a:pt x="105822" y="168875"/>
                  <a:pt x="105977" y="168921"/>
                </a:cubicBezTo>
                <a:cubicBezTo>
                  <a:pt x="115168" y="172487"/>
                  <a:pt x="125119" y="175143"/>
                  <a:pt x="135046" y="175143"/>
                </a:cubicBezTo>
                <a:cubicBezTo>
                  <a:pt x="138721" y="175143"/>
                  <a:pt x="142394" y="174779"/>
                  <a:pt x="146023" y="173962"/>
                </a:cubicBezTo>
                <a:cubicBezTo>
                  <a:pt x="158338" y="171217"/>
                  <a:pt x="169892" y="164330"/>
                  <a:pt x="178547" y="155211"/>
                </a:cubicBezTo>
                <a:cubicBezTo>
                  <a:pt x="200803" y="131729"/>
                  <a:pt x="202680" y="93824"/>
                  <a:pt x="191963" y="64681"/>
                </a:cubicBezTo>
                <a:cubicBezTo>
                  <a:pt x="177833" y="26295"/>
                  <a:pt x="139686" y="0"/>
                  <a:pt x="9908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/>
          <p:nvPr/>
        </p:nvSpPr>
        <p:spPr>
          <a:xfrm flipH="1">
            <a:off x="-1747875" y="-3025925"/>
            <a:ext cx="5067000" cy="4378600"/>
          </a:xfrm>
          <a:custGeom>
            <a:avLst/>
            <a:gdLst/>
            <a:ahLst/>
            <a:cxnLst/>
            <a:rect l="l" t="t" r="r" b="b"/>
            <a:pathLst>
              <a:path w="202680" h="175144" extrusionOk="0">
                <a:moveTo>
                  <a:pt x="99080" y="0"/>
                </a:moveTo>
                <a:cubicBezTo>
                  <a:pt x="96717" y="0"/>
                  <a:pt x="94347" y="89"/>
                  <a:pt x="91972" y="270"/>
                </a:cubicBezTo>
                <a:cubicBezTo>
                  <a:pt x="79999" y="1185"/>
                  <a:pt x="68212" y="4272"/>
                  <a:pt x="57355" y="9405"/>
                </a:cubicBezTo>
                <a:cubicBezTo>
                  <a:pt x="51477" y="12197"/>
                  <a:pt x="45878" y="15578"/>
                  <a:pt x="40667" y="19471"/>
                </a:cubicBezTo>
                <a:cubicBezTo>
                  <a:pt x="39085" y="20634"/>
                  <a:pt x="37580" y="21828"/>
                  <a:pt x="36091" y="23100"/>
                </a:cubicBezTo>
                <a:cubicBezTo>
                  <a:pt x="29825" y="28389"/>
                  <a:pt x="24242" y="34453"/>
                  <a:pt x="19527" y="41169"/>
                </a:cubicBezTo>
                <a:cubicBezTo>
                  <a:pt x="6592" y="59563"/>
                  <a:pt x="0" y="83200"/>
                  <a:pt x="218" y="106076"/>
                </a:cubicBezTo>
                <a:cubicBezTo>
                  <a:pt x="311" y="116700"/>
                  <a:pt x="1551" y="127697"/>
                  <a:pt x="5724" y="137561"/>
                </a:cubicBezTo>
                <a:cubicBezTo>
                  <a:pt x="9136" y="145579"/>
                  <a:pt x="14688" y="152869"/>
                  <a:pt x="22164" y="157336"/>
                </a:cubicBezTo>
                <a:cubicBezTo>
                  <a:pt x="29637" y="161789"/>
                  <a:pt x="37548" y="162990"/>
                  <a:pt x="45635" y="162990"/>
                </a:cubicBezTo>
                <a:cubicBezTo>
                  <a:pt x="55114" y="162990"/>
                  <a:pt x="64834" y="161339"/>
                  <a:pt x="74371" y="161339"/>
                </a:cubicBezTo>
                <a:cubicBezTo>
                  <a:pt x="77129" y="161339"/>
                  <a:pt x="79872" y="161478"/>
                  <a:pt x="82589" y="161833"/>
                </a:cubicBezTo>
                <a:cubicBezTo>
                  <a:pt x="90561" y="162857"/>
                  <a:pt x="98068" y="165819"/>
                  <a:pt x="105497" y="168735"/>
                </a:cubicBezTo>
                <a:cubicBezTo>
                  <a:pt x="105652" y="168813"/>
                  <a:pt x="105822" y="168875"/>
                  <a:pt x="105977" y="168921"/>
                </a:cubicBezTo>
                <a:cubicBezTo>
                  <a:pt x="115168" y="172487"/>
                  <a:pt x="125119" y="175143"/>
                  <a:pt x="135046" y="175143"/>
                </a:cubicBezTo>
                <a:cubicBezTo>
                  <a:pt x="138721" y="175143"/>
                  <a:pt x="142394" y="174779"/>
                  <a:pt x="146023" y="173962"/>
                </a:cubicBezTo>
                <a:cubicBezTo>
                  <a:pt x="158338" y="171217"/>
                  <a:pt x="169892" y="164330"/>
                  <a:pt x="178547" y="155211"/>
                </a:cubicBezTo>
                <a:cubicBezTo>
                  <a:pt x="200803" y="131729"/>
                  <a:pt x="202680" y="93824"/>
                  <a:pt x="191963" y="64681"/>
                </a:cubicBezTo>
                <a:cubicBezTo>
                  <a:pt x="177833" y="26295"/>
                  <a:pt x="139686" y="0"/>
                  <a:pt x="9908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7"/>
          <p:cNvSpPr/>
          <p:nvPr/>
        </p:nvSpPr>
        <p:spPr>
          <a:xfrm rot="552817">
            <a:off x="6067819" y="3020977"/>
            <a:ext cx="4140543" cy="4279965"/>
          </a:xfrm>
          <a:custGeom>
            <a:avLst/>
            <a:gdLst/>
            <a:ahLst/>
            <a:cxnLst/>
            <a:rect l="l" t="t" r="r" b="b"/>
            <a:pathLst>
              <a:path w="133730" h="138244" extrusionOk="0">
                <a:moveTo>
                  <a:pt x="72052" y="1"/>
                </a:moveTo>
                <a:cubicBezTo>
                  <a:pt x="67974" y="1"/>
                  <a:pt x="63914" y="800"/>
                  <a:pt x="60244" y="2590"/>
                </a:cubicBezTo>
                <a:cubicBezTo>
                  <a:pt x="46634" y="9262"/>
                  <a:pt x="43865" y="25307"/>
                  <a:pt x="34659" y="36048"/>
                </a:cubicBezTo>
                <a:cubicBezTo>
                  <a:pt x="31023" y="40251"/>
                  <a:pt x="26453" y="43486"/>
                  <a:pt x="21950" y="46722"/>
                </a:cubicBezTo>
                <a:cubicBezTo>
                  <a:pt x="21850" y="46789"/>
                  <a:pt x="21716" y="46822"/>
                  <a:pt x="21650" y="46922"/>
                </a:cubicBezTo>
                <a:cubicBezTo>
                  <a:pt x="14011" y="52393"/>
                  <a:pt x="6839" y="59331"/>
                  <a:pt x="3470" y="68304"/>
                </a:cubicBezTo>
                <a:cubicBezTo>
                  <a:pt x="368" y="76477"/>
                  <a:pt x="1" y="85817"/>
                  <a:pt x="2002" y="94323"/>
                </a:cubicBezTo>
                <a:cubicBezTo>
                  <a:pt x="7173" y="116205"/>
                  <a:pt x="28521" y="131716"/>
                  <a:pt x="49536" y="136553"/>
                </a:cubicBezTo>
                <a:cubicBezTo>
                  <a:pt x="54476" y="137694"/>
                  <a:pt x="59482" y="138244"/>
                  <a:pt x="64462" y="138244"/>
                </a:cubicBezTo>
                <a:cubicBezTo>
                  <a:pt x="89046" y="138244"/>
                  <a:pt x="112991" y="124842"/>
                  <a:pt x="125057" y="102929"/>
                </a:cubicBezTo>
                <a:cubicBezTo>
                  <a:pt x="129093" y="95624"/>
                  <a:pt x="131762" y="87585"/>
                  <a:pt x="132929" y="79312"/>
                </a:cubicBezTo>
                <a:cubicBezTo>
                  <a:pt x="133563" y="74809"/>
                  <a:pt x="133730" y="70272"/>
                  <a:pt x="133429" y="65769"/>
                </a:cubicBezTo>
                <a:cubicBezTo>
                  <a:pt x="133363" y="64435"/>
                  <a:pt x="133229" y="63067"/>
                  <a:pt x="133063" y="61733"/>
                </a:cubicBezTo>
                <a:cubicBezTo>
                  <a:pt x="132362" y="56062"/>
                  <a:pt x="130928" y="50491"/>
                  <a:pt x="128860" y="45221"/>
                </a:cubicBezTo>
                <a:cubicBezTo>
                  <a:pt x="123089" y="30644"/>
                  <a:pt x="111847" y="17868"/>
                  <a:pt x="98471" y="9262"/>
                </a:cubicBezTo>
                <a:cubicBezTo>
                  <a:pt x="92233" y="5292"/>
                  <a:pt x="85362" y="1857"/>
                  <a:pt x="78023" y="556"/>
                </a:cubicBezTo>
                <a:cubicBezTo>
                  <a:pt x="76058" y="193"/>
                  <a:pt x="74053" y="1"/>
                  <a:pt x="720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5">
    <p:bg>
      <p:bgPr>
        <a:solidFill>
          <a:schemeClr val="accent3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/>
          <p:nvPr/>
        </p:nvSpPr>
        <p:spPr>
          <a:xfrm flipH="1">
            <a:off x="-2520550" y="-1552511"/>
            <a:ext cx="7606897" cy="7863664"/>
          </a:xfrm>
          <a:custGeom>
            <a:avLst/>
            <a:gdLst/>
            <a:ahLst/>
            <a:cxnLst/>
            <a:rect l="l" t="t" r="r" b="b"/>
            <a:pathLst>
              <a:path w="133730" h="138244" extrusionOk="0">
                <a:moveTo>
                  <a:pt x="72052" y="1"/>
                </a:moveTo>
                <a:cubicBezTo>
                  <a:pt x="67974" y="1"/>
                  <a:pt x="63914" y="800"/>
                  <a:pt x="60244" y="2590"/>
                </a:cubicBezTo>
                <a:cubicBezTo>
                  <a:pt x="46634" y="9262"/>
                  <a:pt x="43865" y="25307"/>
                  <a:pt x="34659" y="36048"/>
                </a:cubicBezTo>
                <a:cubicBezTo>
                  <a:pt x="31023" y="40251"/>
                  <a:pt x="26453" y="43486"/>
                  <a:pt x="21950" y="46722"/>
                </a:cubicBezTo>
                <a:cubicBezTo>
                  <a:pt x="21850" y="46789"/>
                  <a:pt x="21716" y="46822"/>
                  <a:pt x="21650" y="46922"/>
                </a:cubicBezTo>
                <a:cubicBezTo>
                  <a:pt x="14011" y="52393"/>
                  <a:pt x="6839" y="59331"/>
                  <a:pt x="3470" y="68304"/>
                </a:cubicBezTo>
                <a:cubicBezTo>
                  <a:pt x="368" y="76477"/>
                  <a:pt x="1" y="85817"/>
                  <a:pt x="2002" y="94323"/>
                </a:cubicBezTo>
                <a:cubicBezTo>
                  <a:pt x="7173" y="116205"/>
                  <a:pt x="28521" y="131716"/>
                  <a:pt x="49536" y="136553"/>
                </a:cubicBezTo>
                <a:cubicBezTo>
                  <a:pt x="54476" y="137694"/>
                  <a:pt x="59482" y="138244"/>
                  <a:pt x="64462" y="138244"/>
                </a:cubicBezTo>
                <a:cubicBezTo>
                  <a:pt x="89046" y="138244"/>
                  <a:pt x="112991" y="124842"/>
                  <a:pt x="125057" y="102929"/>
                </a:cubicBezTo>
                <a:cubicBezTo>
                  <a:pt x="129093" y="95624"/>
                  <a:pt x="131762" y="87585"/>
                  <a:pt x="132929" y="79312"/>
                </a:cubicBezTo>
                <a:cubicBezTo>
                  <a:pt x="133563" y="74809"/>
                  <a:pt x="133730" y="70272"/>
                  <a:pt x="133429" y="65769"/>
                </a:cubicBezTo>
                <a:cubicBezTo>
                  <a:pt x="133363" y="64435"/>
                  <a:pt x="133229" y="63067"/>
                  <a:pt x="133063" y="61733"/>
                </a:cubicBezTo>
                <a:cubicBezTo>
                  <a:pt x="132362" y="56062"/>
                  <a:pt x="130928" y="50491"/>
                  <a:pt x="128860" y="45221"/>
                </a:cubicBezTo>
                <a:cubicBezTo>
                  <a:pt x="123089" y="30711"/>
                  <a:pt x="111847" y="17868"/>
                  <a:pt x="98471" y="9262"/>
                </a:cubicBezTo>
                <a:cubicBezTo>
                  <a:pt x="92233" y="5292"/>
                  <a:pt x="85362" y="1857"/>
                  <a:pt x="78023" y="556"/>
                </a:cubicBezTo>
                <a:cubicBezTo>
                  <a:pt x="76058" y="193"/>
                  <a:pt x="74053" y="1"/>
                  <a:pt x="720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8"/>
          <p:cNvSpPr/>
          <p:nvPr/>
        </p:nvSpPr>
        <p:spPr>
          <a:xfrm>
            <a:off x="-18450" y="-14800"/>
            <a:ext cx="9180900" cy="4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" name="Google Shape;223;p28"/>
          <p:cNvGrpSpPr/>
          <p:nvPr/>
        </p:nvGrpSpPr>
        <p:grpSpPr>
          <a:xfrm flipH="1">
            <a:off x="152400" y="125600"/>
            <a:ext cx="575950" cy="140700"/>
            <a:chOff x="8416025" y="66500"/>
            <a:chExt cx="575950" cy="140700"/>
          </a:xfrm>
        </p:grpSpPr>
        <p:sp>
          <p:nvSpPr>
            <p:cNvPr id="224" name="Google Shape;224;p28"/>
            <p:cNvSpPr/>
            <p:nvPr/>
          </p:nvSpPr>
          <p:spPr>
            <a:xfrm>
              <a:off x="8851275" y="66500"/>
              <a:ext cx="140700" cy="14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8633650" y="66500"/>
              <a:ext cx="140700" cy="14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8416025" y="66500"/>
              <a:ext cx="140700" cy="14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28"/>
          <p:cNvSpPr/>
          <p:nvPr/>
        </p:nvSpPr>
        <p:spPr>
          <a:xfrm>
            <a:off x="917700" y="83000"/>
            <a:ext cx="3532200" cy="225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8" name="Google Shape;228;p28"/>
          <p:cNvSpPr/>
          <p:nvPr/>
        </p:nvSpPr>
        <p:spPr>
          <a:xfrm>
            <a:off x="917700" y="83000"/>
            <a:ext cx="3683400" cy="225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9" name="Google Shape;229;p28"/>
          <p:cNvSpPr txBox="1">
            <a:spLocks noGrp="1"/>
          </p:cNvSpPr>
          <p:nvPr>
            <p:ph type="subTitle" idx="1"/>
          </p:nvPr>
        </p:nvSpPr>
        <p:spPr>
          <a:xfrm>
            <a:off x="1030500" y="83000"/>
            <a:ext cx="3457800" cy="225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Viga"/>
              <a:buNone/>
              <a:defRPr sz="3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Viga"/>
              <a:buNone/>
              <a:defRPr sz="3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Viga"/>
              <a:buNone/>
              <a:defRPr sz="3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Viga"/>
              <a:buNone/>
              <a:defRPr sz="3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Viga"/>
              <a:buNone/>
              <a:defRPr sz="3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Viga"/>
              <a:buNone/>
              <a:defRPr sz="3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Viga"/>
              <a:buNone/>
              <a:defRPr sz="3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Viga"/>
              <a:buNone/>
              <a:defRPr sz="3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Viga"/>
              <a:buNone/>
              <a:defRPr sz="3000" b="1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175" y="1152475"/>
            <a:ext cx="7715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Medium"/>
              <a:buChar char="●"/>
              <a:defRPr sz="18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7" r:id="rId3"/>
    <p:sldLayoutId id="2147483658" r:id="rId4"/>
    <p:sldLayoutId id="2147483666" r:id="rId5"/>
    <p:sldLayoutId id="2147483673" r:id="rId6"/>
    <p:sldLayoutId id="214748367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/>
          <p:nvPr/>
        </p:nvSpPr>
        <p:spPr>
          <a:xfrm>
            <a:off x="730750" y="3584275"/>
            <a:ext cx="4090800" cy="339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41" name="Google Shape;241;p32"/>
          <p:cNvSpPr txBox="1">
            <a:spLocks noGrp="1"/>
          </p:cNvSpPr>
          <p:nvPr>
            <p:ph type="ctrTitle"/>
          </p:nvPr>
        </p:nvSpPr>
        <p:spPr>
          <a:xfrm>
            <a:off x="641064" y="857242"/>
            <a:ext cx="5291074" cy="2336358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 Web Development Using React </a:t>
            </a:r>
            <a:br>
              <a:rPr lang="en" dirty="0"/>
            </a:br>
            <a:r>
              <a:rPr lang="en-US" sz="18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(Client Side Technologies - JavaScript)</a:t>
            </a:r>
            <a:endParaRPr sz="25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42" name="Google Shape;242;p32"/>
          <p:cNvSpPr txBox="1">
            <a:spLocks noGrp="1"/>
          </p:cNvSpPr>
          <p:nvPr>
            <p:ph type="subTitle" idx="1"/>
          </p:nvPr>
        </p:nvSpPr>
        <p:spPr>
          <a:xfrm>
            <a:off x="806200" y="3621025"/>
            <a:ext cx="4218300" cy="266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Eng. Reem Hassan Ahmed</a:t>
            </a:r>
            <a:endParaRPr dirty="0"/>
          </a:p>
        </p:txBody>
      </p:sp>
      <p:grpSp>
        <p:nvGrpSpPr>
          <p:cNvPr id="286" name="Google Shape;286;p32"/>
          <p:cNvGrpSpPr/>
          <p:nvPr/>
        </p:nvGrpSpPr>
        <p:grpSpPr>
          <a:xfrm>
            <a:off x="5178525" y="694275"/>
            <a:ext cx="3470518" cy="4129675"/>
            <a:chOff x="5178525" y="694275"/>
            <a:chExt cx="3470518" cy="4129675"/>
          </a:xfrm>
        </p:grpSpPr>
        <p:grpSp>
          <p:nvGrpSpPr>
            <p:cNvPr id="287" name="Google Shape;287;p32"/>
            <p:cNvGrpSpPr/>
            <p:nvPr/>
          </p:nvGrpSpPr>
          <p:grpSpPr>
            <a:xfrm>
              <a:off x="5178525" y="694275"/>
              <a:ext cx="3470518" cy="4129675"/>
              <a:chOff x="5178525" y="694275"/>
              <a:chExt cx="3470518" cy="4129675"/>
            </a:xfrm>
          </p:grpSpPr>
          <p:sp>
            <p:nvSpPr>
              <p:cNvPr id="288" name="Google Shape;288;p32"/>
              <p:cNvSpPr/>
              <p:nvPr/>
            </p:nvSpPr>
            <p:spPr>
              <a:xfrm>
                <a:off x="7824763" y="731275"/>
                <a:ext cx="304400" cy="304400"/>
              </a:xfrm>
              <a:custGeom>
                <a:avLst/>
                <a:gdLst/>
                <a:ahLst/>
                <a:cxnLst/>
                <a:rect l="l" t="t" r="r" b="b"/>
                <a:pathLst>
                  <a:path w="12176" h="12176" extrusionOk="0">
                    <a:moveTo>
                      <a:pt x="6071" y="801"/>
                    </a:moveTo>
                    <a:cubicBezTo>
                      <a:pt x="9007" y="801"/>
                      <a:pt x="11375" y="3170"/>
                      <a:pt x="11375" y="6105"/>
                    </a:cubicBezTo>
                    <a:cubicBezTo>
                      <a:pt x="11375" y="9007"/>
                      <a:pt x="9007" y="11375"/>
                      <a:pt x="6071" y="11375"/>
                    </a:cubicBezTo>
                    <a:cubicBezTo>
                      <a:pt x="3169" y="11375"/>
                      <a:pt x="767" y="9007"/>
                      <a:pt x="767" y="6105"/>
                    </a:cubicBezTo>
                    <a:cubicBezTo>
                      <a:pt x="767" y="3170"/>
                      <a:pt x="3169" y="801"/>
                      <a:pt x="6071" y="801"/>
                    </a:cubicBezTo>
                    <a:close/>
                    <a:moveTo>
                      <a:pt x="6071" y="1"/>
                    </a:moveTo>
                    <a:cubicBezTo>
                      <a:pt x="2702" y="1"/>
                      <a:pt x="0" y="2703"/>
                      <a:pt x="0" y="6105"/>
                    </a:cubicBezTo>
                    <a:cubicBezTo>
                      <a:pt x="0" y="9474"/>
                      <a:pt x="2735" y="12176"/>
                      <a:pt x="6071" y="12176"/>
                    </a:cubicBezTo>
                    <a:cubicBezTo>
                      <a:pt x="9440" y="12176"/>
                      <a:pt x="12176" y="9474"/>
                      <a:pt x="12176" y="6105"/>
                    </a:cubicBezTo>
                    <a:cubicBezTo>
                      <a:pt x="12176" y="2703"/>
                      <a:pt x="9440" y="1"/>
                      <a:pt x="60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9" name="Google Shape;289;p32"/>
              <p:cNvGrpSpPr/>
              <p:nvPr/>
            </p:nvGrpSpPr>
            <p:grpSpPr>
              <a:xfrm>
                <a:off x="5232725" y="694275"/>
                <a:ext cx="158475" cy="160125"/>
                <a:chOff x="4453600" y="764325"/>
                <a:chExt cx="158475" cy="160125"/>
              </a:xfrm>
            </p:grpSpPr>
            <p:sp>
              <p:nvSpPr>
                <p:cNvPr id="290" name="Google Shape;290;p32"/>
                <p:cNvSpPr/>
                <p:nvPr/>
              </p:nvSpPr>
              <p:spPr>
                <a:xfrm>
                  <a:off x="4523650" y="764325"/>
                  <a:ext cx="19200" cy="16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6405" extrusionOk="0">
                      <a:moveTo>
                        <a:pt x="367" y="0"/>
                      </a:moveTo>
                      <a:cubicBezTo>
                        <a:pt x="167" y="0"/>
                        <a:pt x="0" y="167"/>
                        <a:pt x="0" y="401"/>
                      </a:cubicBezTo>
                      <a:lnTo>
                        <a:pt x="0" y="6005"/>
                      </a:lnTo>
                      <a:cubicBezTo>
                        <a:pt x="0" y="6205"/>
                        <a:pt x="167" y="6405"/>
                        <a:pt x="367" y="6405"/>
                      </a:cubicBezTo>
                      <a:cubicBezTo>
                        <a:pt x="601" y="6405"/>
                        <a:pt x="768" y="6238"/>
                        <a:pt x="734" y="5971"/>
                      </a:cubicBezTo>
                      <a:lnTo>
                        <a:pt x="734" y="401"/>
                      </a:lnTo>
                      <a:cubicBezTo>
                        <a:pt x="734" y="167"/>
                        <a:pt x="568" y="0"/>
                        <a:pt x="3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32"/>
                <p:cNvSpPr/>
                <p:nvPr/>
              </p:nvSpPr>
              <p:spPr>
                <a:xfrm>
                  <a:off x="4453600" y="835200"/>
                  <a:ext cx="158475" cy="1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9" h="768" extrusionOk="0">
                      <a:moveTo>
                        <a:pt x="367" y="1"/>
                      </a:moveTo>
                      <a:cubicBezTo>
                        <a:pt x="167" y="1"/>
                        <a:pt x="0" y="168"/>
                        <a:pt x="0" y="401"/>
                      </a:cubicBezTo>
                      <a:cubicBezTo>
                        <a:pt x="0" y="601"/>
                        <a:pt x="167" y="768"/>
                        <a:pt x="367" y="768"/>
                      </a:cubicBezTo>
                      <a:lnTo>
                        <a:pt x="6005" y="768"/>
                      </a:lnTo>
                      <a:cubicBezTo>
                        <a:pt x="6205" y="768"/>
                        <a:pt x="6338" y="601"/>
                        <a:pt x="6338" y="401"/>
                      </a:cubicBezTo>
                      <a:cubicBezTo>
                        <a:pt x="6338" y="168"/>
                        <a:pt x="6172" y="1"/>
                        <a:pt x="597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2" name="Google Shape;292;p32"/>
              <p:cNvGrpSpPr/>
              <p:nvPr/>
            </p:nvGrpSpPr>
            <p:grpSpPr>
              <a:xfrm>
                <a:off x="8383900" y="2968400"/>
                <a:ext cx="158450" cy="158475"/>
                <a:chOff x="8340550" y="3153525"/>
                <a:chExt cx="158450" cy="158475"/>
              </a:xfrm>
            </p:grpSpPr>
            <p:sp>
              <p:nvSpPr>
                <p:cNvPr id="293" name="Google Shape;293;p32"/>
                <p:cNvSpPr/>
                <p:nvPr/>
              </p:nvSpPr>
              <p:spPr>
                <a:xfrm>
                  <a:off x="8410600" y="3153525"/>
                  <a:ext cx="18350" cy="15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" h="6339" extrusionOk="0">
                      <a:moveTo>
                        <a:pt x="367" y="1"/>
                      </a:moveTo>
                      <a:cubicBezTo>
                        <a:pt x="167" y="1"/>
                        <a:pt x="0" y="168"/>
                        <a:pt x="0" y="401"/>
                      </a:cubicBezTo>
                      <a:lnTo>
                        <a:pt x="0" y="5972"/>
                      </a:lnTo>
                      <a:cubicBezTo>
                        <a:pt x="0" y="6172"/>
                        <a:pt x="167" y="6339"/>
                        <a:pt x="367" y="6339"/>
                      </a:cubicBezTo>
                      <a:cubicBezTo>
                        <a:pt x="567" y="6339"/>
                        <a:pt x="734" y="6172"/>
                        <a:pt x="734" y="5972"/>
                      </a:cubicBezTo>
                      <a:lnTo>
                        <a:pt x="734" y="401"/>
                      </a:lnTo>
                      <a:cubicBezTo>
                        <a:pt x="734" y="168"/>
                        <a:pt x="567" y="1"/>
                        <a:pt x="36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32"/>
                <p:cNvSpPr/>
                <p:nvPr/>
              </p:nvSpPr>
              <p:spPr>
                <a:xfrm>
                  <a:off x="8340550" y="3223575"/>
                  <a:ext cx="158450" cy="1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8" h="769" extrusionOk="0">
                      <a:moveTo>
                        <a:pt x="367" y="1"/>
                      </a:moveTo>
                      <a:cubicBezTo>
                        <a:pt x="167" y="1"/>
                        <a:pt x="0" y="168"/>
                        <a:pt x="0" y="368"/>
                      </a:cubicBezTo>
                      <a:cubicBezTo>
                        <a:pt x="0" y="601"/>
                        <a:pt x="167" y="768"/>
                        <a:pt x="367" y="768"/>
                      </a:cubicBezTo>
                      <a:lnTo>
                        <a:pt x="5971" y="768"/>
                      </a:lnTo>
                      <a:cubicBezTo>
                        <a:pt x="6171" y="768"/>
                        <a:pt x="6338" y="601"/>
                        <a:pt x="6338" y="368"/>
                      </a:cubicBezTo>
                      <a:cubicBezTo>
                        <a:pt x="6338" y="168"/>
                        <a:pt x="6171" y="1"/>
                        <a:pt x="597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5" name="Google Shape;295;p32"/>
              <p:cNvGrpSpPr/>
              <p:nvPr/>
            </p:nvGrpSpPr>
            <p:grpSpPr>
              <a:xfrm>
                <a:off x="6255725" y="1529550"/>
                <a:ext cx="142625" cy="142625"/>
                <a:chOff x="5959675" y="1697500"/>
                <a:chExt cx="142625" cy="142625"/>
              </a:xfrm>
            </p:grpSpPr>
            <p:sp>
              <p:nvSpPr>
                <p:cNvPr id="296" name="Google Shape;296;p32"/>
                <p:cNvSpPr/>
                <p:nvPr/>
              </p:nvSpPr>
              <p:spPr>
                <a:xfrm>
                  <a:off x="6022225" y="1697500"/>
                  <a:ext cx="19200" cy="1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5705" extrusionOk="0">
                      <a:moveTo>
                        <a:pt x="367" y="0"/>
                      </a:moveTo>
                      <a:cubicBezTo>
                        <a:pt x="167" y="0"/>
                        <a:pt x="0" y="167"/>
                        <a:pt x="0" y="367"/>
                      </a:cubicBezTo>
                      <a:lnTo>
                        <a:pt x="0" y="5337"/>
                      </a:lnTo>
                      <a:cubicBezTo>
                        <a:pt x="0" y="5537"/>
                        <a:pt x="167" y="5704"/>
                        <a:pt x="367" y="5704"/>
                      </a:cubicBezTo>
                      <a:cubicBezTo>
                        <a:pt x="601" y="5704"/>
                        <a:pt x="767" y="5537"/>
                        <a:pt x="767" y="5337"/>
                      </a:cubicBezTo>
                      <a:lnTo>
                        <a:pt x="767" y="367"/>
                      </a:lnTo>
                      <a:cubicBezTo>
                        <a:pt x="767" y="167"/>
                        <a:pt x="601" y="0"/>
                        <a:pt x="3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32"/>
                <p:cNvSpPr/>
                <p:nvPr/>
              </p:nvSpPr>
              <p:spPr>
                <a:xfrm>
                  <a:off x="5959675" y="1759200"/>
                  <a:ext cx="142625" cy="1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5" h="735" extrusionOk="0">
                      <a:moveTo>
                        <a:pt x="367" y="1"/>
                      </a:moveTo>
                      <a:cubicBezTo>
                        <a:pt x="167" y="1"/>
                        <a:pt x="0" y="167"/>
                        <a:pt x="0" y="367"/>
                      </a:cubicBezTo>
                      <a:cubicBezTo>
                        <a:pt x="0" y="568"/>
                        <a:pt x="167" y="734"/>
                        <a:pt x="367" y="734"/>
                      </a:cubicBezTo>
                      <a:lnTo>
                        <a:pt x="5338" y="734"/>
                      </a:lnTo>
                      <a:cubicBezTo>
                        <a:pt x="5538" y="734"/>
                        <a:pt x="5705" y="568"/>
                        <a:pt x="5705" y="367"/>
                      </a:cubicBezTo>
                      <a:cubicBezTo>
                        <a:pt x="5705" y="167"/>
                        <a:pt x="5538" y="1"/>
                        <a:pt x="533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8" name="Google Shape;298;p32"/>
              <p:cNvGrpSpPr/>
              <p:nvPr/>
            </p:nvGrpSpPr>
            <p:grpSpPr>
              <a:xfrm>
                <a:off x="5897963" y="2785800"/>
                <a:ext cx="266050" cy="266050"/>
                <a:chOff x="4542000" y="2493050"/>
                <a:chExt cx="266050" cy="266050"/>
              </a:xfrm>
            </p:grpSpPr>
            <p:sp>
              <p:nvSpPr>
                <p:cNvPr id="299" name="Google Shape;299;p32"/>
                <p:cNvSpPr/>
                <p:nvPr/>
              </p:nvSpPr>
              <p:spPr>
                <a:xfrm>
                  <a:off x="4665425" y="2493050"/>
                  <a:ext cx="19200" cy="26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10642" extrusionOk="0">
                      <a:moveTo>
                        <a:pt x="367" y="1"/>
                      </a:moveTo>
                      <a:cubicBezTo>
                        <a:pt x="167" y="1"/>
                        <a:pt x="0" y="168"/>
                        <a:pt x="0" y="368"/>
                      </a:cubicBezTo>
                      <a:lnTo>
                        <a:pt x="0" y="10242"/>
                      </a:lnTo>
                      <a:cubicBezTo>
                        <a:pt x="0" y="10475"/>
                        <a:pt x="167" y="10642"/>
                        <a:pt x="367" y="10642"/>
                      </a:cubicBezTo>
                      <a:cubicBezTo>
                        <a:pt x="601" y="10642"/>
                        <a:pt x="767" y="10475"/>
                        <a:pt x="734" y="10242"/>
                      </a:cubicBezTo>
                      <a:lnTo>
                        <a:pt x="734" y="368"/>
                      </a:lnTo>
                      <a:cubicBezTo>
                        <a:pt x="734" y="168"/>
                        <a:pt x="567" y="1"/>
                        <a:pt x="36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32"/>
                <p:cNvSpPr/>
                <p:nvPr/>
              </p:nvSpPr>
              <p:spPr>
                <a:xfrm>
                  <a:off x="4542000" y="2617325"/>
                  <a:ext cx="266050" cy="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2" h="734" extrusionOk="0">
                      <a:moveTo>
                        <a:pt x="367" y="0"/>
                      </a:moveTo>
                      <a:cubicBezTo>
                        <a:pt x="167" y="0"/>
                        <a:pt x="0" y="167"/>
                        <a:pt x="0" y="367"/>
                      </a:cubicBezTo>
                      <a:cubicBezTo>
                        <a:pt x="0" y="567"/>
                        <a:pt x="167" y="734"/>
                        <a:pt x="367" y="734"/>
                      </a:cubicBezTo>
                      <a:lnTo>
                        <a:pt x="10274" y="734"/>
                      </a:lnTo>
                      <a:cubicBezTo>
                        <a:pt x="10474" y="734"/>
                        <a:pt x="10641" y="567"/>
                        <a:pt x="10641" y="367"/>
                      </a:cubicBezTo>
                      <a:cubicBezTo>
                        <a:pt x="10641" y="167"/>
                        <a:pt x="10474" y="0"/>
                        <a:pt x="1027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1" name="Google Shape;301;p32"/>
              <p:cNvGrpSpPr/>
              <p:nvPr/>
            </p:nvGrpSpPr>
            <p:grpSpPr>
              <a:xfrm>
                <a:off x="5178525" y="4557900"/>
                <a:ext cx="266875" cy="266050"/>
                <a:chOff x="5008300" y="4720725"/>
                <a:chExt cx="266875" cy="266050"/>
              </a:xfrm>
            </p:grpSpPr>
            <p:sp>
              <p:nvSpPr>
                <p:cNvPr id="302" name="Google Shape;302;p32"/>
                <p:cNvSpPr/>
                <p:nvPr/>
              </p:nvSpPr>
              <p:spPr>
                <a:xfrm>
                  <a:off x="5132550" y="4720725"/>
                  <a:ext cx="19200" cy="26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10642" extrusionOk="0">
                      <a:moveTo>
                        <a:pt x="367" y="0"/>
                      </a:moveTo>
                      <a:cubicBezTo>
                        <a:pt x="167" y="0"/>
                        <a:pt x="0" y="167"/>
                        <a:pt x="0" y="367"/>
                      </a:cubicBezTo>
                      <a:lnTo>
                        <a:pt x="0" y="10274"/>
                      </a:lnTo>
                      <a:cubicBezTo>
                        <a:pt x="0" y="10474"/>
                        <a:pt x="167" y="10641"/>
                        <a:pt x="367" y="10641"/>
                      </a:cubicBezTo>
                      <a:cubicBezTo>
                        <a:pt x="601" y="10641"/>
                        <a:pt x="768" y="10474"/>
                        <a:pt x="768" y="10274"/>
                      </a:cubicBezTo>
                      <a:lnTo>
                        <a:pt x="768" y="367"/>
                      </a:lnTo>
                      <a:cubicBezTo>
                        <a:pt x="768" y="167"/>
                        <a:pt x="601" y="0"/>
                        <a:pt x="36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32"/>
                <p:cNvSpPr/>
                <p:nvPr/>
              </p:nvSpPr>
              <p:spPr>
                <a:xfrm>
                  <a:off x="5008300" y="4844975"/>
                  <a:ext cx="266875" cy="1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75" h="735" extrusionOk="0">
                      <a:moveTo>
                        <a:pt x="401" y="0"/>
                      </a:moveTo>
                      <a:cubicBezTo>
                        <a:pt x="167" y="0"/>
                        <a:pt x="0" y="167"/>
                        <a:pt x="0" y="367"/>
                      </a:cubicBezTo>
                      <a:cubicBezTo>
                        <a:pt x="0" y="567"/>
                        <a:pt x="167" y="734"/>
                        <a:pt x="401" y="734"/>
                      </a:cubicBezTo>
                      <a:lnTo>
                        <a:pt x="10274" y="734"/>
                      </a:lnTo>
                      <a:cubicBezTo>
                        <a:pt x="10474" y="734"/>
                        <a:pt x="10675" y="567"/>
                        <a:pt x="10641" y="367"/>
                      </a:cubicBezTo>
                      <a:cubicBezTo>
                        <a:pt x="10641" y="167"/>
                        <a:pt x="10474" y="0"/>
                        <a:pt x="102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4" name="Google Shape;304;p32"/>
              <p:cNvSpPr/>
              <p:nvPr/>
            </p:nvSpPr>
            <p:spPr>
              <a:xfrm>
                <a:off x="8340450" y="1923371"/>
                <a:ext cx="308593" cy="278670"/>
              </a:xfrm>
              <a:custGeom>
                <a:avLst/>
                <a:gdLst/>
                <a:ahLst/>
                <a:cxnLst/>
                <a:rect l="l" t="t" r="r" b="b"/>
                <a:pathLst>
                  <a:path w="19615" h="17713" extrusionOk="0">
                    <a:moveTo>
                      <a:pt x="5672" y="767"/>
                    </a:moveTo>
                    <a:cubicBezTo>
                      <a:pt x="7239" y="767"/>
                      <a:pt x="8607" y="1501"/>
                      <a:pt x="9508" y="2735"/>
                    </a:cubicBezTo>
                    <a:lnTo>
                      <a:pt x="9841" y="3136"/>
                    </a:lnTo>
                    <a:lnTo>
                      <a:pt x="10175" y="2735"/>
                    </a:lnTo>
                    <a:cubicBezTo>
                      <a:pt x="11109" y="1534"/>
                      <a:pt x="12510" y="801"/>
                      <a:pt x="14078" y="801"/>
                    </a:cubicBezTo>
                    <a:cubicBezTo>
                      <a:pt x="16746" y="801"/>
                      <a:pt x="18915" y="2969"/>
                      <a:pt x="18915" y="5637"/>
                    </a:cubicBezTo>
                    <a:cubicBezTo>
                      <a:pt x="18915" y="6905"/>
                      <a:pt x="18448" y="8072"/>
                      <a:pt x="17614" y="8940"/>
                    </a:cubicBezTo>
                    <a:lnTo>
                      <a:pt x="9841" y="16612"/>
                    </a:lnTo>
                    <a:lnTo>
                      <a:pt x="2436" y="9240"/>
                    </a:lnTo>
                    <a:lnTo>
                      <a:pt x="2136" y="8940"/>
                    </a:lnTo>
                    <a:cubicBezTo>
                      <a:pt x="1302" y="8039"/>
                      <a:pt x="835" y="6872"/>
                      <a:pt x="835" y="5604"/>
                    </a:cubicBezTo>
                    <a:cubicBezTo>
                      <a:pt x="835" y="2935"/>
                      <a:pt x="3003" y="767"/>
                      <a:pt x="5672" y="767"/>
                    </a:cubicBezTo>
                    <a:close/>
                    <a:moveTo>
                      <a:pt x="5638" y="0"/>
                    </a:moveTo>
                    <a:cubicBezTo>
                      <a:pt x="2569" y="0"/>
                      <a:pt x="1" y="2535"/>
                      <a:pt x="1" y="5604"/>
                    </a:cubicBezTo>
                    <a:cubicBezTo>
                      <a:pt x="1" y="7072"/>
                      <a:pt x="568" y="8439"/>
                      <a:pt x="1569" y="9507"/>
                    </a:cubicBezTo>
                    <a:lnTo>
                      <a:pt x="9841" y="17713"/>
                    </a:lnTo>
                    <a:lnTo>
                      <a:pt x="17747" y="9740"/>
                    </a:lnTo>
                    <a:lnTo>
                      <a:pt x="18081" y="9440"/>
                    </a:lnTo>
                    <a:cubicBezTo>
                      <a:pt x="19081" y="8406"/>
                      <a:pt x="19615" y="7072"/>
                      <a:pt x="19615" y="5604"/>
                    </a:cubicBezTo>
                    <a:cubicBezTo>
                      <a:pt x="19615" y="2535"/>
                      <a:pt x="17113" y="0"/>
                      <a:pt x="13978" y="0"/>
                    </a:cubicBezTo>
                    <a:cubicBezTo>
                      <a:pt x="12343" y="0"/>
                      <a:pt x="10842" y="667"/>
                      <a:pt x="9808" y="1868"/>
                    </a:cubicBezTo>
                    <a:cubicBezTo>
                      <a:pt x="8774" y="667"/>
                      <a:pt x="7273" y="0"/>
                      <a:pt x="56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5" name="Google Shape;305;p32"/>
            <p:cNvGrpSpPr/>
            <p:nvPr/>
          </p:nvGrpSpPr>
          <p:grpSpPr>
            <a:xfrm>
              <a:off x="5621047" y="3775309"/>
              <a:ext cx="597944" cy="518409"/>
              <a:chOff x="5245000" y="3542975"/>
              <a:chExt cx="1053275" cy="913175"/>
            </a:xfrm>
          </p:grpSpPr>
          <p:sp>
            <p:nvSpPr>
              <p:cNvPr id="306" name="Google Shape;306;p32"/>
              <p:cNvSpPr/>
              <p:nvPr/>
            </p:nvSpPr>
            <p:spPr>
              <a:xfrm>
                <a:off x="5245825" y="3542975"/>
                <a:ext cx="1052450" cy="911525"/>
              </a:xfrm>
              <a:custGeom>
                <a:avLst/>
                <a:gdLst/>
                <a:ahLst/>
                <a:cxnLst/>
                <a:rect l="l" t="t" r="r" b="b"/>
                <a:pathLst>
                  <a:path w="42098" h="36461" extrusionOk="0">
                    <a:moveTo>
                      <a:pt x="10875" y="1"/>
                    </a:moveTo>
                    <a:cubicBezTo>
                      <a:pt x="4871" y="1"/>
                      <a:pt x="1" y="4871"/>
                      <a:pt x="1" y="10875"/>
                    </a:cubicBezTo>
                    <a:cubicBezTo>
                      <a:pt x="1" y="14211"/>
                      <a:pt x="1502" y="17213"/>
                      <a:pt x="3870" y="19214"/>
                    </a:cubicBezTo>
                    <a:lnTo>
                      <a:pt x="21149" y="36460"/>
                    </a:lnTo>
                    <a:lnTo>
                      <a:pt x="38395" y="19214"/>
                    </a:lnTo>
                    <a:lnTo>
                      <a:pt x="38261" y="19214"/>
                    </a:lnTo>
                    <a:cubicBezTo>
                      <a:pt x="40596" y="17213"/>
                      <a:pt x="42097" y="14244"/>
                      <a:pt x="42097" y="10875"/>
                    </a:cubicBezTo>
                    <a:cubicBezTo>
                      <a:pt x="42097" y="4871"/>
                      <a:pt x="37227" y="1"/>
                      <a:pt x="31223" y="1"/>
                    </a:cubicBezTo>
                    <a:cubicBezTo>
                      <a:pt x="26586" y="1"/>
                      <a:pt x="22650" y="2903"/>
                      <a:pt x="21049" y="7006"/>
                    </a:cubicBezTo>
                    <a:cubicBezTo>
                      <a:pt x="19481" y="2903"/>
                      <a:pt x="15512" y="1"/>
                      <a:pt x="10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2"/>
              <p:cNvSpPr/>
              <p:nvPr/>
            </p:nvSpPr>
            <p:spPr>
              <a:xfrm>
                <a:off x="5245000" y="3764800"/>
                <a:ext cx="1053275" cy="691350"/>
              </a:xfrm>
              <a:custGeom>
                <a:avLst/>
                <a:gdLst/>
                <a:ahLst/>
                <a:cxnLst/>
                <a:rect l="l" t="t" r="r" b="b"/>
                <a:pathLst>
                  <a:path w="42131" h="27654" extrusionOk="0">
                    <a:moveTo>
                      <a:pt x="201" y="1"/>
                    </a:moveTo>
                    <a:cubicBezTo>
                      <a:pt x="67" y="668"/>
                      <a:pt x="0" y="1335"/>
                      <a:pt x="0" y="2035"/>
                    </a:cubicBezTo>
                    <a:cubicBezTo>
                      <a:pt x="0" y="5371"/>
                      <a:pt x="1501" y="8373"/>
                      <a:pt x="3870" y="10375"/>
                    </a:cubicBezTo>
                    <a:lnTo>
                      <a:pt x="21115" y="27654"/>
                    </a:lnTo>
                    <a:lnTo>
                      <a:pt x="38394" y="10375"/>
                    </a:lnTo>
                    <a:lnTo>
                      <a:pt x="38261" y="10375"/>
                    </a:lnTo>
                    <a:cubicBezTo>
                      <a:pt x="40629" y="8373"/>
                      <a:pt x="42130" y="5371"/>
                      <a:pt x="42130" y="2035"/>
                    </a:cubicBezTo>
                    <a:cubicBezTo>
                      <a:pt x="42130" y="1335"/>
                      <a:pt x="42064" y="668"/>
                      <a:pt x="41930" y="1"/>
                    </a:cubicBezTo>
                    <a:cubicBezTo>
                      <a:pt x="41463" y="2502"/>
                      <a:pt x="40129" y="4737"/>
                      <a:pt x="38261" y="6339"/>
                    </a:cubicBezTo>
                    <a:lnTo>
                      <a:pt x="38394" y="6339"/>
                    </a:lnTo>
                    <a:lnTo>
                      <a:pt x="21115" y="23584"/>
                    </a:lnTo>
                    <a:lnTo>
                      <a:pt x="3870" y="6339"/>
                    </a:lnTo>
                    <a:cubicBezTo>
                      <a:pt x="2002" y="4737"/>
                      <a:pt x="668" y="2502"/>
                      <a:pt x="2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2"/>
              <p:cNvSpPr/>
              <p:nvPr/>
            </p:nvSpPr>
            <p:spPr>
              <a:xfrm>
                <a:off x="5608600" y="3836525"/>
                <a:ext cx="326075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13043" h="13010" extrusionOk="0">
                    <a:moveTo>
                      <a:pt x="3503" y="0"/>
                    </a:moveTo>
                    <a:lnTo>
                      <a:pt x="3503" y="3470"/>
                    </a:lnTo>
                    <a:lnTo>
                      <a:pt x="0" y="3470"/>
                    </a:lnTo>
                    <a:lnTo>
                      <a:pt x="0" y="9507"/>
                    </a:lnTo>
                    <a:lnTo>
                      <a:pt x="3503" y="9507"/>
                    </a:lnTo>
                    <a:lnTo>
                      <a:pt x="3503" y="13010"/>
                    </a:lnTo>
                    <a:lnTo>
                      <a:pt x="9540" y="13010"/>
                    </a:lnTo>
                    <a:lnTo>
                      <a:pt x="9540" y="9507"/>
                    </a:lnTo>
                    <a:lnTo>
                      <a:pt x="13043" y="9507"/>
                    </a:lnTo>
                    <a:lnTo>
                      <a:pt x="13043" y="3470"/>
                    </a:lnTo>
                    <a:lnTo>
                      <a:pt x="9540" y="3470"/>
                    </a:lnTo>
                    <a:lnTo>
                      <a:pt x="95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2"/>
              <p:cNvSpPr/>
              <p:nvPr/>
            </p:nvSpPr>
            <p:spPr>
              <a:xfrm>
                <a:off x="5316725" y="3638875"/>
                <a:ext cx="76725" cy="105950"/>
              </a:xfrm>
              <a:custGeom>
                <a:avLst/>
                <a:gdLst/>
                <a:ahLst/>
                <a:cxnLst/>
                <a:rect l="l" t="t" r="r" b="b"/>
                <a:pathLst>
                  <a:path w="3069" h="4238" fill="none" extrusionOk="0">
                    <a:moveTo>
                      <a:pt x="3069" y="1"/>
                    </a:moveTo>
                    <a:cubicBezTo>
                      <a:pt x="1635" y="1035"/>
                      <a:pt x="534" y="2536"/>
                      <a:pt x="0" y="4237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2"/>
              <p:cNvSpPr/>
              <p:nvPr/>
            </p:nvSpPr>
            <p:spPr>
              <a:xfrm>
                <a:off x="5467650" y="3602175"/>
                <a:ext cx="5757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202" fill="none" extrusionOk="0">
                    <a:moveTo>
                      <a:pt x="2302" y="68"/>
                    </a:moveTo>
                    <a:cubicBezTo>
                      <a:pt x="1535" y="1"/>
                      <a:pt x="768" y="34"/>
                      <a:pt x="1" y="201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2"/>
              <p:cNvSpPr/>
              <p:nvPr/>
            </p:nvSpPr>
            <p:spPr>
              <a:xfrm>
                <a:off x="5602750" y="3629700"/>
                <a:ext cx="1087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268" fill="none" extrusionOk="0">
                    <a:moveTo>
                      <a:pt x="434" y="268"/>
                    </a:moveTo>
                    <a:cubicBezTo>
                      <a:pt x="301" y="201"/>
                      <a:pt x="201" y="101"/>
                      <a:pt x="1" y="1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2"/>
              <p:cNvSpPr/>
              <p:nvPr/>
            </p:nvSpPr>
            <p:spPr>
              <a:xfrm>
                <a:off x="5853775" y="3638875"/>
                <a:ext cx="46725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869" fill="none" extrusionOk="0">
                    <a:moveTo>
                      <a:pt x="1868" y="1"/>
                    </a:moveTo>
                    <a:cubicBezTo>
                      <a:pt x="1101" y="468"/>
                      <a:pt x="467" y="1168"/>
                      <a:pt x="0" y="1869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2"/>
              <p:cNvSpPr/>
              <p:nvPr/>
            </p:nvSpPr>
            <p:spPr>
              <a:xfrm>
                <a:off x="5974675" y="3602175"/>
                <a:ext cx="56750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202" fill="none" extrusionOk="0">
                    <a:moveTo>
                      <a:pt x="2269" y="68"/>
                    </a:moveTo>
                    <a:cubicBezTo>
                      <a:pt x="1535" y="1"/>
                      <a:pt x="735" y="34"/>
                      <a:pt x="1" y="201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4" name="Google Shape;314;p32"/>
          <p:cNvSpPr txBox="1">
            <a:spLocks noGrp="1"/>
          </p:cNvSpPr>
          <p:nvPr>
            <p:ph type="subTitle" idx="2"/>
          </p:nvPr>
        </p:nvSpPr>
        <p:spPr>
          <a:xfrm>
            <a:off x="1030500" y="83000"/>
            <a:ext cx="3457800" cy="225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 Web Development Using React – </a:t>
            </a:r>
            <a:r>
              <a:rPr lang="en-US" dirty="0"/>
              <a:t>JS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523420" y="425535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 Operators</a:t>
            </a:r>
            <a:endParaRPr lang="en-US" sz="2000" dirty="0"/>
          </a:p>
        </p:txBody>
      </p:sp>
      <p:sp>
        <p:nvSpPr>
          <p:cNvPr id="8" name="Google Shape;553;p38">
            <a:extLst>
              <a:ext uri="{FF2B5EF4-FFF2-40B4-BE49-F238E27FC236}">
                <a16:creationId xmlns:a16="http://schemas.microsoft.com/office/drawing/2014/main" id="{3EC591CE-6AD8-3835-B043-5109B4A4E4FE}"/>
              </a:ext>
            </a:extLst>
          </p:cNvPr>
          <p:cNvSpPr txBox="1"/>
          <p:nvPr/>
        </p:nvSpPr>
        <p:spPr>
          <a:xfrm>
            <a:off x="523420" y="1161503"/>
            <a:ext cx="2115996" cy="27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Operators types: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8BAB36-6374-BDFF-E7C7-3CFD7272C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21" y="1517206"/>
            <a:ext cx="3262690" cy="17090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9A83AD-2B25-C04F-66F5-F7F686DA80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5" r="3062"/>
          <a:stretch/>
        </p:blipFill>
        <p:spPr>
          <a:xfrm>
            <a:off x="5140411" y="1434039"/>
            <a:ext cx="3721856" cy="18114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C7FB11-BE34-E9B2-4856-1BA1B823DC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21" r="3350"/>
          <a:stretch/>
        </p:blipFill>
        <p:spPr>
          <a:xfrm>
            <a:off x="5100364" y="3313857"/>
            <a:ext cx="3761903" cy="1767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5DBEFB-3C81-1811-9F60-9BA3C176D5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24" t="3440" r="18378" b="4791"/>
          <a:stretch/>
        </p:blipFill>
        <p:spPr>
          <a:xfrm>
            <a:off x="523420" y="3310056"/>
            <a:ext cx="4045333" cy="172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00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523420" y="425535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 Operators</a:t>
            </a:r>
            <a:endParaRPr lang="en-US" sz="2000" dirty="0"/>
          </a:p>
        </p:txBody>
      </p:sp>
      <p:sp>
        <p:nvSpPr>
          <p:cNvPr id="8" name="Google Shape;553;p38">
            <a:extLst>
              <a:ext uri="{FF2B5EF4-FFF2-40B4-BE49-F238E27FC236}">
                <a16:creationId xmlns:a16="http://schemas.microsoft.com/office/drawing/2014/main" id="{3EC591CE-6AD8-3835-B043-5109B4A4E4FE}"/>
              </a:ext>
            </a:extLst>
          </p:cNvPr>
          <p:cNvSpPr txBox="1"/>
          <p:nvPr/>
        </p:nvSpPr>
        <p:spPr>
          <a:xfrm>
            <a:off x="523420" y="1161503"/>
            <a:ext cx="2115996" cy="27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Operators types: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BC19E-ACA6-CCA4-2342-80BDE43A6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00" y="1548467"/>
            <a:ext cx="4971425" cy="1580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207D4A-B788-8596-C555-4D737DB5F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729" y="3447856"/>
            <a:ext cx="4917989" cy="1568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315E3D-F351-8753-A556-77F486323A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65" t="5573" r="13230" b="10246"/>
          <a:stretch/>
        </p:blipFill>
        <p:spPr>
          <a:xfrm>
            <a:off x="7040862" y="1161503"/>
            <a:ext cx="1954856" cy="208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10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523420" y="425535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 Operators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2578A6-DF46-515A-5BC7-EEB33B2848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5" t="2758" r="1946" b="2961"/>
          <a:stretch/>
        </p:blipFill>
        <p:spPr>
          <a:xfrm>
            <a:off x="1354298" y="1668766"/>
            <a:ext cx="6796217" cy="2853807"/>
          </a:xfrm>
          <a:prstGeom prst="rect">
            <a:avLst/>
          </a:prstGeom>
        </p:spPr>
      </p:pic>
      <p:sp>
        <p:nvSpPr>
          <p:cNvPr id="8" name="Google Shape;553;p38">
            <a:extLst>
              <a:ext uri="{FF2B5EF4-FFF2-40B4-BE49-F238E27FC236}">
                <a16:creationId xmlns:a16="http://schemas.microsoft.com/office/drawing/2014/main" id="{3EC591CE-6AD8-3835-B043-5109B4A4E4FE}"/>
              </a:ext>
            </a:extLst>
          </p:cNvPr>
          <p:cNvSpPr txBox="1"/>
          <p:nvPr/>
        </p:nvSpPr>
        <p:spPr>
          <a:xfrm>
            <a:off x="523420" y="1161503"/>
            <a:ext cx="2115996" cy="27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Arithmetic operators:</a:t>
            </a:r>
          </a:p>
        </p:txBody>
      </p:sp>
    </p:spTree>
    <p:extLst>
      <p:ext uri="{BB962C8B-B14F-4D97-AF65-F5344CB8AC3E}">
        <p14:creationId xmlns:p14="http://schemas.microsoft.com/office/powerpoint/2010/main" val="4291650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523420" y="425535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 Operators</a:t>
            </a:r>
            <a:endParaRPr lang="en-US" sz="2000" dirty="0"/>
          </a:p>
        </p:txBody>
      </p:sp>
      <p:sp>
        <p:nvSpPr>
          <p:cNvPr id="8" name="Google Shape;553;p38">
            <a:extLst>
              <a:ext uri="{FF2B5EF4-FFF2-40B4-BE49-F238E27FC236}">
                <a16:creationId xmlns:a16="http://schemas.microsoft.com/office/drawing/2014/main" id="{3EC591CE-6AD8-3835-B043-5109B4A4E4FE}"/>
              </a:ext>
            </a:extLst>
          </p:cNvPr>
          <p:cNvSpPr txBox="1"/>
          <p:nvPr/>
        </p:nvSpPr>
        <p:spPr>
          <a:xfrm>
            <a:off x="523420" y="1161503"/>
            <a:ext cx="2115996" cy="27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Assignment operators: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0932C3-4E35-A82A-FA83-14BB53D34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20" y="1933215"/>
            <a:ext cx="6504584" cy="228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23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523420" y="425535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 Operators</a:t>
            </a:r>
            <a:endParaRPr lang="en-US" sz="2000" dirty="0"/>
          </a:p>
        </p:txBody>
      </p:sp>
      <p:sp>
        <p:nvSpPr>
          <p:cNvPr id="8" name="Google Shape;553;p38">
            <a:extLst>
              <a:ext uri="{FF2B5EF4-FFF2-40B4-BE49-F238E27FC236}">
                <a16:creationId xmlns:a16="http://schemas.microsoft.com/office/drawing/2014/main" id="{3EC591CE-6AD8-3835-B043-5109B4A4E4FE}"/>
              </a:ext>
            </a:extLst>
          </p:cNvPr>
          <p:cNvSpPr txBox="1"/>
          <p:nvPr/>
        </p:nvSpPr>
        <p:spPr>
          <a:xfrm>
            <a:off x="523420" y="1161503"/>
            <a:ext cx="2115996" cy="27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Comparison operators: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788DF4-22E4-1DBB-8D4F-94EF2294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245" y="1647107"/>
            <a:ext cx="5649509" cy="307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69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523420" y="425535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 Operators</a:t>
            </a:r>
            <a:endParaRPr lang="en-US" sz="2000" dirty="0"/>
          </a:p>
        </p:txBody>
      </p:sp>
      <p:sp>
        <p:nvSpPr>
          <p:cNvPr id="8" name="Google Shape;553;p38">
            <a:extLst>
              <a:ext uri="{FF2B5EF4-FFF2-40B4-BE49-F238E27FC236}">
                <a16:creationId xmlns:a16="http://schemas.microsoft.com/office/drawing/2014/main" id="{3EC591CE-6AD8-3835-B043-5109B4A4E4FE}"/>
              </a:ext>
            </a:extLst>
          </p:cNvPr>
          <p:cNvSpPr txBox="1"/>
          <p:nvPr/>
        </p:nvSpPr>
        <p:spPr>
          <a:xfrm>
            <a:off x="523420" y="1166446"/>
            <a:ext cx="2115996" cy="27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Logical operators: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4C9F2-F612-08AE-2A4F-C421FB124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977" y="1826190"/>
            <a:ext cx="6217920" cy="289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39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523420" y="425535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 Operators</a:t>
            </a:r>
            <a:endParaRPr lang="en-US" sz="2000" dirty="0"/>
          </a:p>
        </p:txBody>
      </p:sp>
      <p:sp>
        <p:nvSpPr>
          <p:cNvPr id="8" name="Google Shape;553;p38">
            <a:extLst>
              <a:ext uri="{FF2B5EF4-FFF2-40B4-BE49-F238E27FC236}">
                <a16:creationId xmlns:a16="http://schemas.microsoft.com/office/drawing/2014/main" id="{3EC591CE-6AD8-3835-B043-5109B4A4E4FE}"/>
              </a:ext>
            </a:extLst>
          </p:cNvPr>
          <p:cNvSpPr txBox="1"/>
          <p:nvPr/>
        </p:nvSpPr>
        <p:spPr>
          <a:xfrm>
            <a:off x="523420" y="1161503"/>
            <a:ext cx="2115996" cy="27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Operators precedence:</a:t>
            </a:r>
          </a:p>
        </p:txBody>
      </p:sp>
      <p:pic>
        <p:nvPicPr>
          <p:cNvPr id="7170" name="Picture 2" descr="JavaScript Operator Precedence — Hive">
            <a:extLst>
              <a:ext uri="{FF2B5EF4-FFF2-40B4-BE49-F238E27FC236}">
                <a16:creationId xmlns:a16="http://schemas.microsoft.com/office/drawing/2014/main" id="{2295736D-D3BD-D2F4-8D87-83B2C5A6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936" y="1706296"/>
            <a:ext cx="5470465" cy="326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313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523420" y="425535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 Function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68231-D8ED-8067-B71C-7BA119CD8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20" y="1067779"/>
            <a:ext cx="3341774" cy="2506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1D951E-0C42-293A-ED93-666659A62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959" y="2413878"/>
            <a:ext cx="4952588" cy="254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11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523420" y="425535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 Scope</a:t>
            </a:r>
            <a:endParaRPr lang="en-US" sz="2000" dirty="0"/>
          </a:p>
        </p:txBody>
      </p:sp>
      <p:pic>
        <p:nvPicPr>
          <p:cNvPr id="2" name="Picture 2" descr="Javascript Scope - DEV Community">
            <a:extLst>
              <a:ext uri="{FF2B5EF4-FFF2-40B4-BE49-F238E27FC236}">
                <a16:creationId xmlns:a16="http://schemas.microsoft.com/office/drawing/2014/main" id="{F1F88005-0CE6-8868-0784-185738DED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450" y="1291591"/>
            <a:ext cx="3644315" cy="364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034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523420" y="425535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 Hoisting</a:t>
            </a:r>
            <a:endParaRPr lang="en-US" sz="2000" dirty="0"/>
          </a:p>
        </p:txBody>
      </p:sp>
      <p:pic>
        <p:nvPicPr>
          <p:cNvPr id="6146" name="Picture 2" descr="Hoisting in JavaScript – Grow Your Knowledge">
            <a:extLst>
              <a:ext uri="{FF2B5EF4-FFF2-40B4-BE49-F238E27FC236}">
                <a16:creationId xmlns:a16="http://schemas.microsoft.com/office/drawing/2014/main" id="{9BB8ECE7-388E-BF5C-713E-8C8E02C26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1" r="23405" b="50000"/>
          <a:stretch/>
        </p:blipFill>
        <p:spPr bwMode="auto">
          <a:xfrm>
            <a:off x="1774430" y="1594203"/>
            <a:ext cx="6049867" cy="276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364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36"/>
          <p:cNvGrpSpPr/>
          <p:nvPr/>
        </p:nvGrpSpPr>
        <p:grpSpPr>
          <a:xfrm>
            <a:off x="589800" y="1047638"/>
            <a:ext cx="3090000" cy="421500"/>
            <a:chOff x="589800" y="1255075"/>
            <a:chExt cx="3090000" cy="421500"/>
          </a:xfrm>
        </p:grpSpPr>
        <p:sp>
          <p:nvSpPr>
            <p:cNvPr id="463" name="Google Shape;463;p36"/>
            <p:cNvSpPr/>
            <p:nvPr/>
          </p:nvSpPr>
          <p:spPr>
            <a:xfrm>
              <a:off x="589800" y="1255075"/>
              <a:ext cx="3090000" cy="421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64" name="Google Shape;464;p36"/>
            <p:cNvGrpSpPr/>
            <p:nvPr/>
          </p:nvGrpSpPr>
          <p:grpSpPr>
            <a:xfrm flipH="1">
              <a:off x="760650" y="1395475"/>
              <a:ext cx="575950" cy="140700"/>
              <a:chOff x="8416025" y="66500"/>
              <a:chExt cx="575950" cy="140700"/>
            </a:xfrm>
          </p:grpSpPr>
          <p:sp>
            <p:nvSpPr>
              <p:cNvPr id="465" name="Google Shape;465;p36"/>
              <p:cNvSpPr/>
              <p:nvPr/>
            </p:nvSpPr>
            <p:spPr>
              <a:xfrm>
                <a:off x="8851275" y="66500"/>
                <a:ext cx="140700" cy="140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6"/>
              <p:cNvSpPr/>
              <p:nvPr/>
            </p:nvSpPr>
            <p:spPr>
              <a:xfrm>
                <a:off x="8633650" y="66500"/>
                <a:ext cx="140700" cy="140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6"/>
              <p:cNvSpPr/>
              <p:nvPr/>
            </p:nvSpPr>
            <p:spPr>
              <a:xfrm>
                <a:off x="8416025" y="66500"/>
                <a:ext cx="140700" cy="140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8" name="Google Shape;468;p36"/>
          <p:cNvSpPr/>
          <p:nvPr/>
        </p:nvSpPr>
        <p:spPr>
          <a:xfrm>
            <a:off x="589800" y="1469138"/>
            <a:ext cx="3090000" cy="2931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6"/>
          <p:cNvSpPr/>
          <p:nvPr/>
        </p:nvSpPr>
        <p:spPr>
          <a:xfrm>
            <a:off x="1449906" y="1624406"/>
            <a:ext cx="1369800" cy="1369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6"/>
          <p:cNvSpPr txBox="1">
            <a:spLocks noGrp="1"/>
          </p:cNvSpPr>
          <p:nvPr>
            <p:ph type="title"/>
          </p:nvPr>
        </p:nvSpPr>
        <p:spPr>
          <a:xfrm>
            <a:off x="653925" y="3181663"/>
            <a:ext cx="2961750" cy="110426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2"/>
                </a:solidFill>
                <a:uFill>
                  <a:noFill/>
                </a:uFill>
                <a:latin typeface="Viga"/>
                <a:ea typeface="Viga"/>
                <a:cs typeface="Viga"/>
                <a:sym typeface="Viga"/>
              </a:rPr>
              <a:t>Introduction to JavaScript</a:t>
            </a:r>
            <a:endParaRPr lang="en-US" sz="3600" b="1" dirty="0">
              <a:solidFill>
                <a:schemeClr val="accen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71" name="Google Shape;471;p36"/>
          <p:cNvSpPr txBox="1">
            <a:spLocks noGrp="1"/>
          </p:cNvSpPr>
          <p:nvPr>
            <p:ph type="title" idx="2"/>
          </p:nvPr>
        </p:nvSpPr>
        <p:spPr>
          <a:xfrm>
            <a:off x="1520406" y="1854344"/>
            <a:ext cx="1228800" cy="909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97" name="Google Shape;497;p36"/>
          <p:cNvGrpSpPr/>
          <p:nvPr/>
        </p:nvGrpSpPr>
        <p:grpSpPr>
          <a:xfrm>
            <a:off x="4015363" y="1061725"/>
            <a:ext cx="3982086" cy="3338716"/>
            <a:chOff x="4015363" y="1061725"/>
            <a:chExt cx="3982086" cy="3338716"/>
          </a:xfrm>
        </p:grpSpPr>
        <p:grpSp>
          <p:nvGrpSpPr>
            <p:cNvPr id="498" name="Google Shape;498;p36"/>
            <p:cNvGrpSpPr/>
            <p:nvPr/>
          </p:nvGrpSpPr>
          <p:grpSpPr>
            <a:xfrm>
              <a:off x="7733919" y="4138276"/>
              <a:ext cx="263530" cy="262165"/>
              <a:chOff x="8574475" y="3208550"/>
              <a:chExt cx="159300" cy="158475"/>
            </a:xfrm>
          </p:grpSpPr>
          <p:sp>
            <p:nvSpPr>
              <p:cNvPr id="499" name="Google Shape;499;p36"/>
              <p:cNvSpPr/>
              <p:nvPr/>
            </p:nvSpPr>
            <p:spPr>
              <a:xfrm>
                <a:off x="8643700" y="3208550"/>
                <a:ext cx="20025" cy="158475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39" extrusionOk="0">
                    <a:moveTo>
                      <a:pt x="401" y="1"/>
                    </a:moveTo>
                    <a:cubicBezTo>
                      <a:pt x="167" y="1"/>
                      <a:pt x="0" y="167"/>
                      <a:pt x="0" y="401"/>
                    </a:cubicBezTo>
                    <a:lnTo>
                      <a:pt x="0" y="5971"/>
                    </a:lnTo>
                    <a:cubicBezTo>
                      <a:pt x="0" y="6172"/>
                      <a:pt x="167" y="6338"/>
                      <a:pt x="401" y="6338"/>
                    </a:cubicBezTo>
                    <a:cubicBezTo>
                      <a:pt x="601" y="6338"/>
                      <a:pt x="801" y="6172"/>
                      <a:pt x="768" y="5971"/>
                    </a:cubicBezTo>
                    <a:lnTo>
                      <a:pt x="768" y="401"/>
                    </a:lnTo>
                    <a:cubicBezTo>
                      <a:pt x="768" y="167"/>
                      <a:pt x="601" y="1"/>
                      <a:pt x="4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6"/>
              <p:cNvSpPr/>
              <p:nvPr/>
            </p:nvSpPr>
            <p:spPr>
              <a:xfrm>
                <a:off x="8574475" y="3278600"/>
                <a:ext cx="15930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768" extrusionOk="0">
                    <a:moveTo>
                      <a:pt x="368" y="1"/>
                    </a:moveTo>
                    <a:cubicBezTo>
                      <a:pt x="168" y="1"/>
                      <a:pt x="1" y="167"/>
                      <a:pt x="1" y="367"/>
                    </a:cubicBezTo>
                    <a:cubicBezTo>
                      <a:pt x="1" y="601"/>
                      <a:pt x="168" y="768"/>
                      <a:pt x="368" y="768"/>
                    </a:cubicBezTo>
                    <a:lnTo>
                      <a:pt x="5938" y="768"/>
                    </a:lnTo>
                    <a:cubicBezTo>
                      <a:pt x="6205" y="768"/>
                      <a:pt x="6372" y="601"/>
                      <a:pt x="6339" y="367"/>
                    </a:cubicBezTo>
                    <a:cubicBezTo>
                      <a:pt x="6339" y="167"/>
                      <a:pt x="6172" y="1"/>
                      <a:pt x="59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1" name="Google Shape;501;p36"/>
            <p:cNvGrpSpPr/>
            <p:nvPr/>
          </p:nvGrpSpPr>
          <p:grpSpPr>
            <a:xfrm>
              <a:off x="4923250" y="2316650"/>
              <a:ext cx="142625" cy="142625"/>
              <a:chOff x="4150500" y="2464675"/>
              <a:chExt cx="142625" cy="142625"/>
            </a:xfrm>
          </p:grpSpPr>
          <p:sp>
            <p:nvSpPr>
              <p:cNvPr id="502" name="Google Shape;502;p36"/>
              <p:cNvSpPr/>
              <p:nvPr/>
            </p:nvSpPr>
            <p:spPr>
              <a:xfrm>
                <a:off x="4211375" y="2464675"/>
                <a:ext cx="19200" cy="14262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705" extrusionOk="0">
                    <a:moveTo>
                      <a:pt x="400" y="1"/>
                    </a:moveTo>
                    <a:cubicBezTo>
                      <a:pt x="167" y="1"/>
                      <a:pt x="0" y="168"/>
                      <a:pt x="0" y="368"/>
                    </a:cubicBezTo>
                    <a:lnTo>
                      <a:pt x="0" y="5338"/>
                    </a:lnTo>
                    <a:cubicBezTo>
                      <a:pt x="0" y="5538"/>
                      <a:pt x="167" y="5705"/>
                      <a:pt x="400" y="5705"/>
                    </a:cubicBezTo>
                    <a:cubicBezTo>
                      <a:pt x="601" y="5705"/>
                      <a:pt x="767" y="5505"/>
                      <a:pt x="767" y="5338"/>
                    </a:cubicBezTo>
                    <a:lnTo>
                      <a:pt x="767" y="368"/>
                    </a:lnTo>
                    <a:cubicBezTo>
                      <a:pt x="767" y="168"/>
                      <a:pt x="601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6"/>
              <p:cNvSpPr/>
              <p:nvPr/>
            </p:nvSpPr>
            <p:spPr>
              <a:xfrm>
                <a:off x="4150500" y="2526400"/>
                <a:ext cx="14262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5705" h="735" extrusionOk="0">
                    <a:moveTo>
                      <a:pt x="367" y="0"/>
                    </a:moveTo>
                    <a:cubicBezTo>
                      <a:pt x="134" y="0"/>
                      <a:pt x="0" y="167"/>
                      <a:pt x="0" y="367"/>
                    </a:cubicBezTo>
                    <a:cubicBezTo>
                      <a:pt x="0" y="567"/>
                      <a:pt x="134" y="734"/>
                      <a:pt x="367" y="734"/>
                    </a:cubicBezTo>
                    <a:lnTo>
                      <a:pt x="5271" y="734"/>
                    </a:lnTo>
                    <a:cubicBezTo>
                      <a:pt x="5537" y="734"/>
                      <a:pt x="5704" y="567"/>
                      <a:pt x="5704" y="367"/>
                    </a:cubicBezTo>
                    <a:cubicBezTo>
                      <a:pt x="5704" y="167"/>
                      <a:pt x="5537" y="0"/>
                      <a:pt x="53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4" name="Google Shape;504;p36"/>
            <p:cNvGrpSpPr/>
            <p:nvPr/>
          </p:nvGrpSpPr>
          <p:grpSpPr>
            <a:xfrm>
              <a:off x="5361450" y="1061725"/>
              <a:ext cx="266875" cy="266050"/>
              <a:chOff x="4656375" y="1180150"/>
              <a:chExt cx="266875" cy="266050"/>
            </a:xfrm>
          </p:grpSpPr>
          <p:sp>
            <p:nvSpPr>
              <p:cNvPr id="505" name="Google Shape;505;p36"/>
              <p:cNvSpPr/>
              <p:nvPr/>
            </p:nvSpPr>
            <p:spPr>
              <a:xfrm>
                <a:off x="4780625" y="1180150"/>
                <a:ext cx="19200" cy="26605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0642" extrusionOk="0">
                    <a:moveTo>
                      <a:pt x="368" y="0"/>
                    </a:moveTo>
                    <a:cubicBezTo>
                      <a:pt x="168" y="0"/>
                      <a:pt x="1" y="167"/>
                      <a:pt x="1" y="367"/>
                    </a:cubicBezTo>
                    <a:lnTo>
                      <a:pt x="1" y="10274"/>
                    </a:lnTo>
                    <a:cubicBezTo>
                      <a:pt x="1" y="10474"/>
                      <a:pt x="168" y="10641"/>
                      <a:pt x="368" y="10641"/>
                    </a:cubicBezTo>
                    <a:cubicBezTo>
                      <a:pt x="601" y="10641"/>
                      <a:pt x="768" y="10474"/>
                      <a:pt x="768" y="10274"/>
                    </a:cubicBezTo>
                    <a:lnTo>
                      <a:pt x="768" y="367"/>
                    </a:lnTo>
                    <a:cubicBezTo>
                      <a:pt x="768" y="167"/>
                      <a:pt x="601" y="0"/>
                      <a:pt x="3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6"/>
              <p:cNvSpPr/>
              <p:nvPr/>
            </p:nvSpPr>
            <p:spPr>
              <a:xfrm>
                <a:off x="4656375" y="1303575"/>
                <a:ext cx="266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10675" h="735" extrusionOk="0">
                    <a:moveTo>
                      <a:pt x="401" y="0"/>
                    </a:moveTo>
                    <a:cubicBezTo>
                      <a:pt x="167" y="0"/>
                      <a:pt x="1" y="167"/>
                      <a:pt x="1" y="367"/>
                    </a:cubicBezTo>
                    <a:cubicBezTo>
                      <a:pt x="1" y="567"/>
                      <a:pt x="167" y="734"/>
                      <a:pt x="401" y="734"/>
                    </a:cubicBezTo>
                    <a:lnTo>
                      <a:pt x="10308" y="734"/>
                    </a:lnTo>
                    <a:cubicBezTo>
                      <a:pt x="10508" y="734"/>
                      <a:pt x="10675" y="567"/>
                      <a:pt x="10641" y="367"/>
                    </a:cubicBezTo>
                    <a:cubicBezTo>
                      <a:pt x="10641" y="167"/>
                      <a:pt x="10475" y="0"/>
                      <a:pt x="102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7" name="Google Shape;507;p36"/>
            <p:cNvSpPr/>
            <p:nvPr/>
          </p:nvSpPr>
          <p:spPr>
            <a:xfrm>
              <a:off x="7330600" y="1268950"/>
              <a:ext cx="325250" cy="293575"/>
            </a:xfrm>
            <a:custGeom>
              <a:avLst/>
              <a:gdLst/>
              <a:ahLst/>
              <a:cxnLst/>
              <a:rect l="l" t="t" r="r" b="b"/>
              <a:pathLst>
                <a:path w="13010" h="11743" extrusionOk="0">
                  <a:moveTo>
                    <a:pt x="9174" y="768"/>
                  </a:moveTo>
                  <a:cubicBezTo>
                    <a:pt x="10842" y="768"/>
                    <a:pt x="12176" y="2135"/>
                    <a:pt x="12176" y="3770"/>
                  </a:cubicBezTo>
                  <a:cubicBezTo>
                    <a:pt x="12176" y="4537"/>
                    <a:pt x="11876" y="5271"/>
                    <a:pt x="11375" y="5805"/>
                  </a:cubicBezTo>
                  <a:lnTo>
                    <a:pt x="6505" y="10642"/>
                  </a:lnTo>
                  <a:lnTo>
                    <a:pt x="1802" y="5972"/>
                  </a:lnTo>
                  <a:lnTo>
                    <a:pt x="1635" y="5805"/>
                  </a:lnTo>
                  <a:cubicBezTo>
                    <a:pt x="1135" y="5271"/>
                    <a:pt x="834" y="4504"/>
                    <a:pt x="834" y="3770"/>
                  </a:cubicBezTo>
                  <a:cubicBezTo>
                    <a:pt x="834" y="2102"/>
                    <a:pt x="2169" y="768"/>
                    <a:pt x="3837" y="768"/>
                  </a:cubicBezTo>
                  <a:cubicBezTo>
                    <a:pt x="4737" y="768"/>
                    <a:pt x="5638" y="1168"/>
                    <a:pt x="6138" y="1969"/>
                  </a:cubicBezTo>
                  <a:lnTo>
                    <a:pt x="6472" y="2369"/>
                  </a:lnTo>
                  <a:lnTo>
                    <a:pt x="6805" y="1969"/>
                  </a:lnTo>
                  <a:cubicBezTo>
                    <a:pt x="7339" y="1168"/>
                    <a:pt x="8206" y="768"/>
                    <a:pt x="9174" y="768"/>
                  </a:cubicBezTo>
                  <a:close/>
                  <a:moveTo>
                    <a:pt x="3803" y="1"/>
                  </a:moveTo>
                  <a:cubicBezTo>
                    <a:pt x="1702" y="1"/>
                    <a:pt x="0" y="1668"/>
                    <a:pt x="0" y="3770"/>
                  </a:cubicBezTo>
                  <a:cubicBezTo>
                    <a:pt x="0" y="4737"/>
                    <a:pt x="367" y="5638"/>
                    <a:pt x="1035" y="6338"/>
                  </a:cubicBezTo>
                  <a:lnTo>
                    <a:pt x="6505" y="11742"/>
                  </a:lnTo>
                  <a:lnTo>
                    <a:pt x="11809" y="6572"/>
                  </a:lnTo>
                  <a:lnTo>
                    <a:pt x="12009" y="6338"/>
                  </a:lnTo>
                  <a:cubicBezTo>
                    <a:pt x="12643" y="5638"/>
                    <a:pt x="13010" y="4737"/>
                    <a:pt x="13010" y="3770"/>
                  </a:cubicBezTo>
                  <a:cubicBezTo>
                    <a:pt x="13010" y="1735"/>
                    <a:pt x="11309" y="1"/>
                    <a:pt x="9207" y="1"/>
                  </a:cubicBezTo>
                  <a:cubicBezTo>
                    <a:pt x="8173" y="1"/>
                    <a:pt x="7206" y="434"/>
                    <a:pt x="6505" y="1135"/>
                  </a:cubicBezTo>
                  <a:cubicBezTo>
                    <a:pt x="5805" y="434"/>
                    <a:pt x="4837" y="1"/>
                    <a:pt x="38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8" name="Google Shape;508;p36"/>
            <p:cNvGrpSpPr/>
            <p:nvPr/>
          </p:nvGrpSpPr>
          <p:grpSpPr>
            <a:xfrm>
              <a:off x="4015363" y="3087400"/>
              <a:ext cx="1013088" cy="1064525"/>
              <a:chOff x="3910163" y="3066375"/>
              <a:chExt cx="1013088" cy="1064525"/>
            </a:xfrm>
          </p:grpSpPr>
          <p:sp>
            <p:nvSpPr>
              <p:cNvPr id="509" name="Google Shape;509;p36"/>
              <p:cNvSpPr/>
              <p:nvPr/>
            </p:nvSpPr>
            <p:spPr>
              <a:xfrm>
                <a:off x="3910163" y="3066375"/>
                <a:ext cx="406161" cy="406161"/>
              </a:xfrm>
              <a:custGeom>
                <a:avLst/>
                <a:gdLst/>
                <a:ahLst/>
                <a:cxnLst/>
                <a:rect l="l" t="t" r="r" b="b"/>
                <a:pathLst>
                  <a:path w="12176" h="12176" extrusionOk="0">
                    <a:moveTo>
                      <a:pt x="6105" y="801"/>
                    </a:moveTo>
                    <a:cubicBezTo>
                      <a:pt x="9007" y="801"/>
                      <a:pt x="11375" y="3169"/>
                      <a:pt x="11408" y="6105"/>
                    </a:cubicBezTo>
                    <a:cubicBezTo>
                      <a:pt x="11408" y="9007"/>
                      <a:pt x="9007" y="11375"/>
                      <a:pt x="6105" y="11375"/>
                    </a:cubicBezTo>
                    <a:cubicBezTo>
                      <a:pt x="3169" y="11375"/>
                      <a:pt x="801" y="9007"/>
                      <a:pt x="801" y="6105"/>
                    </a:cubicBezTo>
                    <a:cubicBezTo>
                      <a:pt x="801" y="3169"/>
                      <a:pt x="3169" y="801"/>
                      <a:pt x="6105" y="801"/>
                    </a:cubicBezTo>
                    <a:close/>
                    <a:moveTo>
                      <a:pt x="6105" y="0"/>
                    </a:moveTo>
                    <a:cubicBezTo>
                      <a:pt x="2736" y="0"/>
                      <a:pt x="0" y="2769"/>
                      <a:pt x="0" y="6105"/>
                    </a:cubicBezTo>
                    <a:cubicBezTo>
                      <a:pt x="0" y="9474"/>
                      <a:pt x="2769" y="12176"/>
                      <a:pt x="6105" y="12176"/>
                    </a:cubicBezTo>
                    <a:cubicBezTo>
                      <a:pt x="9440" y="12176"/>
                      <a:pt x="12176" y="9474"/>
                      <a:pt x="12176" y="6105"/>
                    </a:cubicBezTo>
                    <a:cubicBezTo>
                      <a:pt x="12176" y="2702"/>
                      <a:pt x="9440" y="0"/>
                      <a:pt x="61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0" name="Google Shape;510;p36"/>
              <p:cNvGrpSpPr/>
              <p:nvPr/>
            </p:nvGrpSpPr>
            <p:grpSpPr>
              <a:xfrm>
                <a:off x="4780625" y="3988275"/>
                <a:ext cx="142625" cy="142625"/>
                <a:chOff x="4150500" y="2464675"/>
                <a:chExt cx="142625" cy="142625"/>
              </a:xfrm>
            </p:grpSpPr>
            <p:sp>
              <p:nvSpPr>
                <p:cNvPr id="511" name="Google Shape;511;p36"/>
                <p:cNvSpPr/>
                <p:nvPr/>
              </p:nvSpPr>
              <p:spPr>
                <a:xfrm>
                  <a:off x="4211375" y="2464675"/>
                  <a:ext cx="19200" cy="1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5705" extrusionOk="0">
                      <a:moveTo>
                        <a:pt x="400" y="1"/>
                      </a:moveTo>
                      <a:cubicBezTo>
                        <a:pt x="167" y="1"/>
                        <a:pt x="0" y="168"/>
                        <a:pt x="0" y="368"/>
                      </a:cubicBezTo>
                      <a:lnTo>
                        <a:pt x="0" y="5338"/>
                      </a:lnTo>
                      <a:cubicBezTo>
                        <a:pt x="0" y="5538"/>
                        <a:pt x="167" y="5705"/>
                        <a:pt x="400" y="5705"/>
                      </a:cubicBezTo>
                      <a:cubicBezTo>
                        <a:pt x="601" y="5705"/>
                        <a:pt x="767" y="5505"/>
                        <a:pt x="767" y="5338"/>
                      </a:cubicBezTo>
                      <a:lnTo>
                        <a:pt x="767" y="368"/>
                      </a:lnTo>
                      <a:cubicBezTo>
                        <a:pt x="767" y="168"/>
                        <a:pt x="601" y="1"/>
                        <a:pt x="4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36"/>
                <p:cNvSpPr/>
                <p:nvPr/>
              </p:nvSpPr>
              <p:spPr>
                <a:xfrm>
                  <a:off x="4150500" y="2526400"/>
                  <a:ext cx="142625" cy="1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5" h="735" extrusionOk="0">
                      <a:moveTo>
                        <a:pt x="367" y="0"/>
                      </a:moveTo>
                      <a:cubicBezTo>
                        <a:pt x="134" y="0"/>
                        <a:pt x="0" y="167"/>
                        <a:pt x="0" y="367"/>
                      </a:cubicBezTo>
                      <a:cubicBezTo>
                        <a:pt x="0" y="567"/>
                        <a:pt x="134" y="734"/>
                        <a:pt x="367" y="734"/>
                      </a:cubicBezTo>
                      <a:lnTo>
                        <a:pt x="5271" y="734"/>
                      </a:lnTo>
                      <a:cubicBezTo>
                        <a:pt x="5537" y="734"/>
                        <a:pt x="5704" y="567"/>
                        <a:pt x="5704" y="367"/>
                      </a:cubicBezTo>
                      <a:cubicBezTo>
                        <a:pt x="5704" y="167"/>
                        <a:pt x="5537" y="0"/>
                        <a:pt x="530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13" name="Google Shape;513;p36"/>
          <p:cNvSpPr txBox="1">
            <a:spLocks noGrp="1"/>
          </p:cNvSpPr>
          <p:nvPr>
            <p:ph type="subTitle" idx="3"/>
          </p:nvPr>
        </p:nvSpPr>
        <p:spPr>
          <a:xfrm>
            <a:off x="1030500" y="83000"/>
            <a:ext cx="3457800" cy="225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Front-End Web Development Using React – CSS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36"/>
          <p:cNvGrpSpPr/>
          <p:nvPr/>
        </p:nvGrpSpPr>
        <p:grpSpPr>
          <a:xfrm>
            <a:off x="589800" y="1047638"/>
            <a:ext cx="3090000" cy="421500"/>
            <a:chOff x="589800" y="1255075"/>
            <a:chExt cx="3090000" cy="421500"/>
          </a:xfrm>
        </p:grpSpPr>
        <p:sp>
          <p:nvSpPr>
            <p:cNvPr id="463" name="Google Shape;463;p36"/>
            <p:cNvSpPr/>
            <p:nvPr/>
          </p:nvSpPr>
          <p:spPr>
            <a:xfrm>
              <a:off x="589800" y="1255075"/>
              <a:ext cx="3090000" cy="421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64" name="Google Shape;464;p36"/>
            <p:cNvGrpSpPr/>
            <p:nvPr/>
          </p:nvGrpSpPr>
          <p:grpSpPr>
            <a:xfrm flipH="1">
              <a:off x="760650" y="1395475"/>
              <a:ext cx="575950" cy="140700"/>
              <a:chOff x="8416025" y="66500"/>
              <a:chExt cx="575950" cy="140700"/>
            </a:xfrm>
          </p:grpSpPr>
          <p:sp>
            <p:nvSpPr>
              <p:cNvPr id="465" name="Google Shape;465;p36"/>
              <p:cNvSpPr/>
              <p:nvPr/>
            </p:nvSpPr>
            <p:spPr>
              <a:xfrm>
                <a:off x="8851275" y="66500"/>
                <a:ext cx="140700" cy="140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6"/>
              <p:cNvSpPr/>
              <p:nvPr/>
            </p:nvSpPr>
            <p:spPr>
              <a:xfrm>
                <a:off x="8633650" y="66500"/>
                <a:ext cx="140700" cy="140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6"/>
              <p:cNvSpPr/>
              <p:nvPr/>
            </p:nvSpPr>
            <p:spPr>
              <a:xfrm>
                <a:off x="8416025" y="66500"/>
                <a:ext cx="140700" cy="140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8" name="Google Shape;468;p36"/>
          <p:cNvSpPr/>
          <p:nvPr/>
        </p:nvSpPr>
        <p:spPr>
          <a:xfrm>
            <a:off x="589800" y="1469138"/>
            <a:ext cx="3090000" cy="2931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6"/>
          <p:cNvSpPr/>
          <p:nvPr/>
        </p:nvSpPr>
        <p:spPr>
          <a:xfrm>
            <a:off x="1449906" y="1624406"/>
            <a:ext cx="1369800" cy="1369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6"/>
          <p:cNvSpPr txBox="1">
            <a:spLocks noGrp="1"/>
          </p:cNvSpPr>
          <p:nvPr>
            <p:ph type="title"/>
          </p:nvPr>
        </p:nvSpPr>
        <p:spPr>
          <a:xfrm>
            <a:off x="505674" y="3122233"/>
            <a:ext cx="3479251" cy="110426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Controlling program flow</a:t>
            </a:r>
            <a:endParaRPr dirty="0"/>
          </a:p>
        </p:txBody>
      </p:sp>
      <p:sp>
        <p:nvSpPr>
          <p:cNvPr id="471" name="Google Shape;471;p36"/>
          <p:cNvSpPr txBox="1">
            <a:spLocks noGrp="1"/>
          </p:cNvSpPr>
          <p:nvPr>
            <p:ph type="title" idx="2"/>
          </p:nvPr>
        </p:nvSpPr>
        <p:spPr>
          <a:xfrm>
            <a:off x="1520406" y="1854344"/>
            <a:ext cx="1228800" cy="909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497" name="Google Shape;497;p36"/>
          <p:cNvGrpSpPr/>
          <p:nvPr/>
        </p:nvGrpSpPr>
        <p:grpSpPr>
          <a:xfrm>
            <a:off x="4015363" y="1061725"/>
            <a:ext cx="3982086" cy="3338716"/>
            <a:chOff x="4015363" y="1061725"/>
            <a:chExt cx="3982086" cy="3338716"/>
          </a:xfrm>
        </p:grpSpPr>
        <p:grpSp>
          <p:nvGrpSpPr>
            <p:cNvPr id="498" name="Google Shape;498;p36"/>
            <p:cNvGrpSpPr/>
            <p:nvPr/>
          </p:nvGrpSpPr>
          <p:grpSpPr>
            <a:xfrm>
              <a:off x="7733919" y="4138276"/>
              <a:ext cx="263530" cy="262165"/>
              <a:chOff x="8574475" y="3208550"/>
              <a:chExt cx="159300" cy="158475"/>
            </a:xfrm>
          </p:grpSpPr>
          <p:sp>
            <p:nvSpPr>
              <p:cNvPr id="499" name="Google Shape;499;p36"/>
              <p:cNvSpPr/>
              <p:nvPr/>
            </p:nvSpPr>
            <p:spPr>
              <a:xfrm>
                <a:off x="8643700" y="3208550"/>
                <a:ext cx="20025" cy="158475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39" extrusionOk="0">
                    <a:moveTo>
                      <a:pt x="401" y="1"/>
                    </a:moveTo>
                    <a:cubicBezTo>
                      <a:pt x="167" y="1"/>
                      <a:pt x="0" y="167"/>
                      <a:pt x="0" y="401"/>
                    </a:cubicBezTo>
                    <a:lnTo>
                      <a:pt x="0" y="5971"/>
                    </a:lnTo>
                    <a:cubicBezTo>
                      <a:pt x="0" y="6172"/>
                      <a:pt x="167" y="6338"/>
                      <a:pt x="401" y="6338"/>
                    </a:cubicBezTo>
                    <a:cubicBezTo>
                      <a:pt x="601" y="6338"/>
                      <a:pt x="801" y="6172"/>
                      <a:pt x="768" y="5971"/>
                    </a:cubicBezTo>
                    <a:lnTo>
                      <a:pt x="768" y="401"/>
                    </a:lnTo>
                    <a:cubicBezTo>
                      <a:pt x="768" y="167"/>
                      <a:pt x="601" y="1"/>
                      <a:pt x="4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6"/>
              <p:cNvSpPr/>
              <p:nvPr/>
            </p:nvSpPr>
            <p:spPr>
              <a:xfrm>
                <a:off x="8574475" y="3278600"/>
                <a:ext cx="15930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768" extrusionOk="0">
                    <a:moveTo>
                      <a:pt x="368" y="1"/>
                    </a:moveTo>
                    <a:cubicBezTo>
                      <a:pt x="168" y="1"/>
                      <a:pt x="1" y="167"/>
                      <a:pt x="1" y="367"/>
                    </a:cubicBezTo>
                    <a:cubicBezTo>
                      <a:pt x="1" y="601"/>
                      <a:pt x="168" y="768"/>
                      <a:pt x="368" y="768"/>
                    </a:cubicBezTo>
                    <a:lnTo>
                      <a:pt x="5938" y="768"/>
                    </a:lnTo>
                    <a:cubicBezTo>
                      <a:pt x="6205" y="768"/>
                      <a:pt x="6372" y="601"/>
                      <a:pt x="6339" y="367"/>
                    </a:cubicBezTo>
                    <a:cubicBezTo>
                      <a:pt x="6339" y="167"/>
                      <a:pt x="6172" y="1"/>
                      <a:pt x="59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1" name="Google Shape;501;p36"/>
            <p:cNvGrpSpPr/>
            <p:nvPr/>
          </p:nvGrpSpPr>
          <p:grpSpPr>
            <a:xfrm>
              <a:off x="4923250" y="2316650"/>
              <a:ext cx="142625" cy="142625"/>
              <a:chOff x="4150500" y="2464675"/>
              <a:chExt cx="142625" cy="142625"/>
            </a:xfrm>
          </p:grpSpPr>
          <p:sp>
            <p:nvSpPr>
              <p:cNvPr id="502" name="Google Shape;502;p36"/>
              <p:cNvSpPr/>
              <p:nvPr/>
            </p:nvSpPr>
            <p:spPr>
              <a:xfrm>
                <a:off x="4211375" y="2464675"/>
                <a:ext cx="19200" cy="14262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705" extrusionOk="0">
                    <a:moveTo>
                      <a:pt x="400" y="1"/>
                    </a:moveTo>
                    <a:cubicBezTo>
                      <a:pt x="167" y="1"/>
                      <a:pt x="0" y="168"/>
                      <a:pt x="0" y="368"/>
                    </a:cubicBezTo>
                    <a:lnTo>
                      <a:pt x="0" y="5338"/>
                    </a:lnTo>
                    <a:cubicBezTo>
                      <a:pt x="0" y="5538"/>
                      <a:pt x="167" y="5705"/>
                      <a:pt x="400" y="5705"/>
                    </a:cubicBezTo>
                    <a:cubicBezTo>
                      <a:pt x="601" y="5705"/>
                      <a:pt x="767" y="5505"/>
                      <a:pt x="767" y="5338"/>
                    </a:cubicBezTo>
                    <a:lnTo>
                      <a:pt x="767" y="368"/>
                    </a:lnTo>
                    <a:cubicBezTo>
                      <a:pt x="767" y="168"/>
                      <a:pt x="601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6"/>
              <p:cNvSpPr/>
              <p:nvPr/>
            </p:nvSpPr>
            <p:spPr>
              <a:xfrm>
                <a:off x="4150500" y="2526400"/>
                <a:ext cx="14262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5705" h="735" extrusionOk="0">
                    <a:moveTo>
                      <a:pt x="367" y="0"/>
                    </a:moveTo>
                    <a:cubicBezTo>
                      <a:pt x="134" y="0"/>
                      <a:pt x="0" y="167"/>
                      <a:pt x="0" y="367"/>
                    </a:cubicBezTo>
                    <a:cubicBezTo>
                      <a:pt x="0" y="567"/>
                      <a:pt x="134" y="734"/>
                      <a:pt x="367" y="734"/>
                    </a:cubicBezTo>
                    <a:lnTo>
                      <a:pt x="5271" y="734"/>
                    </a:lnTo>
                    <a:cubicBezTo>
                      <a:pt x="5537" y="734"/>
                      <a:pt x="5704" y="567"/>
                      <a:pt x="5704" y="367"/>
                    </a:cubicBezTo>
                    <a:cubicBezTo>
                      <a:pt x="5704" y="167"/>
                      <a:pt x="5537" y="0"/>
                      <a:pt x="53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4" name="Google Shape;504;p36"/>
            <p:cNvGrpSpPr/>
            <p:nvPr/>
          </p:nvGrpSpPr>
          <p:grpSpPr>
            <a:xfrm>
              <a:off x="5361450" y="1061725"/>
              <a:ext cx="266875" cy="266050"/>
              <a:chOff x="4656375" y="1180150"/>
              <a:chExt cx="266875" cy="266050"/>
            </a:xfrm>
          </p:grpSpPr>
          <p:sp>
            <p:nvSpPr>
              <p:cNvPr id="505" name="Google Shape;505;p36"/>
              <p:cNvSpPr/>
              <p:nvPr/>
            </p:nvSpPr>
            <p:spPr>
              <a:xfrm>
                <a:off x="4780625" y="1180150"/>
                <a:ext cx="19200" cy="26605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0642" extrusionOk="0">
                    <a:moveTo>
                      <a:pt x="368" y="0"/>
                    </a:moveTo>
                    <a:cubicBezTo>
                      <a:pt x="168" y="0"/>
                      <a:pt x="1" y="167"/>
                      <a:pt x="1" y="367"/>
                    </a:cubicBezTo>
                    <a:lnTo>
                      <a:pt x="1" y="10274"/>
                    </a:lnTo>
                    <a:cubicBezTo>
                      <a:pt x="1" y="10474"/>
                      <a:pt x="168" y="10641"/>
                      <a:pt x="368" y="10641"/>
                    </a:cubicBezTo>
                    <a:cubicBezTo>
                      <a:pt x="601" y="10641"/>
                      <a:pt x="768" y="10474"/>
                      <a:pt x="768" y="10274"/>
                    </a:cubicBezTo>
                    <a:lnTo>
                      <a:pt x="768" y="367"/>
                    </a:lnTo>
                    <a:cubicBezTo>
                      <a:pt x="768" y="167"/>
                      <a:pt x="601" y="0"/>
                      <a:pt x="3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6"/>
              <p:cNvSpPr/>
              <p:nvPr/>
            </p:nvSpPr>
            <p:spPr>
              <a:xfrm>
                <a:off x="4656375" y="1303575"/>
                <a:ext cx="266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10675" h="735" extrusionOk="0">
                    <a:moveTo>
                      <a:pt x="401" y="0"/>
                    </a:moveTo>
                    <a:cubicBezTo>
                      <a:pt x="167" y="0"/>
                      <a:pt x="1" y="167"/>
                      <a:pt x="1" y="367"/>
                    </a:cubicBezTo>
                    <a:cubicBezTo>
                      <a:pt x="1" y="567"/>
                      <a:pt x="167" y="734"/>
                      <a:pt x="401" y="734"/>
                    </a:cubicBezTo>
                    <a:lnTo>
                      <a:pt x="10308" y="734"/>
                    </a:lnTo>
                    <a:cubicBezTo>
                      <a:pt x="10508" y="734"/>
                      <a:pt x="10675" y="567"/>
                      <a:pt x="10641" y="367"/>
                    </a:cubicBezTo>
                    <a:cubicBezTo>
                      <a:pt x="10641" y="167"/>
                      <a:pt x="10475" y="0"/>
                      <a:pt x="102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7" name="Google Shape;507;p36"/>
            <p:cNvSpPr/>
            <p:nvPr/>
          </p:nvSpPr>
          <p:spPr>
            <a:xfrm>
              <a:off x="7330600" y="1268950"/>
              <a:ext cx="325250" cy="293575"/>
            </a:xfrm>
            <a:custGeom>
              <a:avLst/>
              <a:gdLst/>
              <a:ahLst/>
              <a:cxnLst/>
              <a:rect l="l" t="t" r="r" b="b"/>
              <a:pathLst>
                <a:path w="13010" h="11743" extrusionOk="0">
                  <a:moveTo>
                    <a:pt x="9174" y="768"/>
                  </a:moveTo>
                  <a:cubicBezTo>
                    <a:pt x="10842" y="768"/>
                    <a:pt x="12176" y="2135"/>
                    <a:pt x="12176" y="3770"/>
                  </a:cubicBezTo>
                  <a:cubicBezTo>
                    <a:pt x="12176" y="4537"/>
                    <a:pt x="11876" y="5271"/>
                    <a:pt x="11375" y="5805"/>
                  </a:cubicBezTo>
                  <a:lnTo>
                    <a:pt x="6505" y="10642"/>
                  </a:lnTo>
                  <a:lnTo>
                    <a:pt x="1802" y="5972"/>
                  </a:lnTo>
                  <a:lnTo>
                    <a:pt x="1635" y="5805"/>
                  </a:lnTo>
                  <a:cubicBezTo>
                    <a:pt x="1135" y="5271"/>
                    <a:pt x="834" y="4504"/>
                    <a:pt x="834" y="3770"/>
                  </a:cubicBezTo>
                  <a:cubicBezTo>
                    <a:pt x="834" y="2102"/>
                    <a:pt x="2169" y="768"/>
                    <a:pt x="3837" y="768"/>
                  </a:cubicBezTo>
                  <a:cubicBezTo>
                    <a:pt x="4737" y="768"/>
                    <a:pt x="5638" y="1168"/>
                    <a:pt x="6138" y="1969"/>
                  </a:cubicBezTo>
                  <a:lnTo>
                    <a:pt x="6472" y="2369"/>
                  </a:lnTo>
                  <a:lnTo>
                    <a:pt x="6805" y="1969"/>
                  </a:lnTo>
                  <a:cubicBezTo>
                    <a:pt x="7339" y="1168"/>
                    <a:pt x="8206" y="768"/>
                    <a:pt x="9174" y="768"/>
                  </a:cubicBezTo>
                  <a:close/>
                  <a:moveTo>
                    <a:pt x="3803" y="1"/>
                  </a:moveTo>
                  <a:cubicBezTo>
                    <a:pt x="1702" y="1"/>
                    <a:pt x="0" y="1668"/>
                    <a:pt x="0" y="3770"/>
                  </a:cubicBezTo>
                  <a:cubicBezTo>
                    <a:pt x="0" y="4737"/>
                    <a:pt x="367" y="5638"/>
                    <a:pt x="1035" y="6338"/>
                  </a:cubicBezTo>
                  <a:lnTo>
                    <a:pt x="6505" y="11742"/>
                  </a:lnTo>
                  <a:lnTo>
                    <a:pt x="11809" y="6572"/>
                  </a:lnTo>
                  <a:lnTo>
                    <a:pt x="12009" y="6338"/>
                  </a:lnTo>
                  <a:cubicBezTo>
                    <a:pt x="12643" y="5638"/>
                    <a:pt x="13010" y="4737"/>
                    <a:pt x="13010" y="3770"/>
                  </a:cubicBezTo>
                  <a:cubicBezTo>
                    <a:pt x="13010" y="1735"/>
                    <a:pt x="11309" y="1"/>
                    <a:pt x="9207" y="1"/>
                  </a:cubicBezTo>
                  <a:cubicBezTo>
                    <a:pt x="8173" y="1"/>
                    <a:pt x="7206" y="434"/>
                    <a:pt x="6505" y="1135"/>
                  </a:cubicBezTo>
                  <a:cubicBezTo>
                    <a:pt x="5805" y="434"/>
                    <a:pt x="4837" y="1"/>
                    <a:pt x="38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8" name="Google Shape;508;p36"/>
            <p:cNvGrpSpPr/>
            <p:nvPr/>
          </p:nvGrpSpPr>
          <p:grpSpPr>
            <a:xfrm>
              <a:off x="4015363" y="3087400"/>
              <a:ext cx="1013088" cy="1064525"/>
              <a:chOff x="3910163" y="3066375"/>
              <a:chExt cx="1013088" cy="1064525"/>
            </a:xfrm>
          </p:grpSpPr>
          <p:sp>
            <p:nvSpPr>
              <p:cNvPr id="509" name="Google Shape;509;p36"/>
              <p:cNvSpPr/>
              <p:nvPr/>
            </p:nvSpPr>
            <p:spPr>
              <a:xfrm>
                <a:off x="3910163" y="3066375"/>
                <a:ext cx="406161" cy="406161"/>
              </a:xfrm>
              <a:custGeom>
                <a:avLst/>
                <a:gdLst/>
                <a:ahLst/>
                <a:cxnLst/>
                <a:rect l="l" t="t" r="r" b="b"/>
                <a:pathLst>
                  <a:path w="12176" h="12176" extrusionOk="0">
                    <a:moveTo>
                      <a:pt x="6105" y="801"/>
                    </a:moveTo>
                    <a:cubicBezTo>
                      <a:pt x="9007" y="801"/>
                      <a:pt x="11375" y="3169"/>
                      <a:pt x="11408" y="6105"/>
                    </a:cubicBezTo>
                    <a:cubicBezTo>
                      <a:pt x="11408" y="9007"/>
                      <a:pt x="9007" y="11375"/>
                      <a:pt x="6105" y="11375"/>
                    </a:cubicBezTo>
                    <a:cubicBezTo>
                      <a:pt x="3169" y="11375"/>
                      <a:pt x="801" y="9007"/>
                      <a:pt x="801" y="6105"/>
                    </a:cubicBezTo>
                    <a:cubicBezTo>
                      <a:pt x="801" y="3169"/>
                      <a:pt x="3169" y="801"/>
                      <a:pt x="6105" y="801"/>
                    </a:cubicBezTo>
                    <a:close/>
                    <a:moveTo>
                      <a:pt x="6105" y="0"/>
                    </a:moveTo>
                    <a:cubicBezTo>
                      <a:pt x="2736" y="0"/>
                      <a:pt x="0" y="2769"/>
                      <a:pt x="0" y="6105"/>
                    </a:cubicBezTo>
                    <a:cubicBezTo>
                      <a:pt x="0" y="9474"/>
                      <a:pt x="2769" y="12176"/>
                      <a:pt x="6105" y="12176"/>
                    </a:cubicBezTo>
                    <a:cubicBezTo>
                      <a:pt x="9440" y="12176"/>
                      <a:pt x="12176" y="9474"/>
                      <a:pt x="12176" y="6105"/>
                    </a:cubicBezTo>
                    <a:cubicBezTo>
                      <a:pt x="12176" y="2702"/>
                      <a:pt x="9440" y="0"/>
                      <a:pt x="61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0" name="Google Shape;510;p36"/>
              <p:cNvGrpSpPr/>
              <p:nvPr/>
            </p:nvGrpSpPr>
            <p:grpSpPr>
              <a:xfrm>
                <a:off x="4780625" y="3988275"/>
                <a:ext cx="142625" cy="142625"/>
                <a:chOff x="4150500" y="2464675"/>
                <a:chExt cx="142625" cy="142625"/>
              </a:xfrm>
            </p:grpSpPr>
            <p:sp>
              <p:nvSpPr>
                <p:cNvPr id="511" name="Google Shape;511;p36"/>
                <p:cNvSpPr/>
                <p:nvPr/>
              </p:nvSpPr>
              <p:spPr>
                <a:xfrm>
                  <a:off x="4211375" y="2464675"/>
                  <a:ext cx="19200" cy="1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5705" extrusionOk="0">
                      <a:moveTo>
                        <a:pt x="400" y="1"/>
                      </a:moveTo>
                      <a:cubicBezTo>
                        <a:pt x="167" y="1"/>
                        <a:pt x="0" y="168"/>
                        <a:pt x="0" y="368"/>
                      </a:cubicBezTo>
                      <a:lnTo>
                        <a:pt x="0" y="5338"/>
                      </a:lnTo>
                      <a:cubicBezTo>
                        <a:pt x="0" y="5538"/>
                        <a:pt x="167" y="5705"/>
                        <a:pt x="400" y="5705"/>
                      </a:cubicBezTo>
                      <a:cubicBezTo>
                        <a:pt x="601" y="5705"/>
                        <a:pt x="767" y="5505"/>
                        <a:pt x="767" y="5338"/>
                      </a:cubicBezTo>
                      <a:lnTo>
                        <a:pt x="767" y="368"/>
                      </a:lnTo>
                      <a:cubicBezTo>
                        <a:pt x="767" y="168"/>
                        <a:pt x="601" y="1"/>
                        <a:pt x="4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36"/>
                <p:cNvSpPr/>
                <p:nvPr/>
              </p:nvSpPr>
              <p:spPr>
                <a:xfrm>
                  <a:off x="4150500" y="2526400"/>
                  <a:ext cx="142625" cy="1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5" h="735" extrusionOk="0">
                      <a:moveTo>
                        <a:pt x="367" y="0"/>
                      </a:moveTo>
                      <a:cubicBezTo>
                        <a:pt x="134" y="0"/>
                        <a:pt x="0" y="167"/>
                        <a:pt x="0" y="367"/>
                      </a:cubicBezTo>
                      <a:cubicBezTo>
                        <a:pt x="0" y="567"/>
                        <a:pt x="134" y="734"/>
                        <a:pt x="367" y="734"/>
                      </a:cubicBezTo>
                      <a:lnTo>
                        <a:pt x="5271" y="734"/>
                      </a:lnTo>
                      <a:cubicBezTo>
                        <a:pt x="5537" y="734"/>
                        <a:pt x="5704" y="567"/>
                        <a:pt x="5704" y="367"/>
                      </a:cubicBezTo>
                      <a:cubicBezTo>
                        <a:pt x="5704" y="167"/>
                        <a:pt x="5537" y="0"/>
                        <a:pt x="530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13" name="Google Shape;513;p36"/>
          <p:cNvSpPr txBox="1">
            <a:spLocks noGrp="1"/>
          </p:cNvSpPr>
          <p:nvPr>
            <p:ph type="subTitle" idx="3"/>
          </p:nvPr>
        </p:nvSpPr>
        <p:spPr>
          <a:xfrm>
            <a:off x="1030500" y="83000"/>
            <a:ext cx="3457800" cy="225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Front-End Web Development Using React – CSS</a:t>
            </a:r>
          </a:p>
        </p:txBody>
      </p:sp>
    </p:spTree>
    <p:extLst>
      <p:ext uri="{BB962C8B-B14F-4D97-AF65-F5344CB8AC3E}">
        <p14:creationId xmlns:p14="http://schemas.microsoft.com/office/powerpoint/2010/main" val="3737108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437383" y="425501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Conditional statement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EC30E-6705-D394-2499-7A438D574B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7" t="11308" r="5821" b="2507"/>
          <a:stretch/>
        </p:blipFill>
        <p:spPr>
          <a:xfrm>
            <a:off x="2041337" y="1658618"/>
            <a:ext cx="5379063" cy="3200059"/>
          </a:xfrm>
          <a:prstGeom prst="rect">
            <a:avLst/>
          </a:prstGeom>
        </p:spPr>
      </p:pic>
      <p:sp>
        <p:nvSpPr>
          <p:cNvPr id="5" name="Google Shape;553;p38">
            <a:extLst>
              <a:ext uri="{FF2B5EF4-FFF2-40B4-BE49-F238E27FC236}">
                <a16:creationId xmlns:a16="http://schemas.microsoft.com/office/drawing/2014/main" id="{E6D4F4AC-8B47-326D-9991-972540E55F15}"/>
              </a:ext>
            </a:extLst>
          </p:cNvPr>
          <p:cNvSpPr txBox="1"/>
          <p:nvPr/>
        </p:nvSpPr>
        <p:spPr>
          <a:xfrm>
            <a:off x="498707" y="1082366"/>
            <a:ext cx="4656532" cy="27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If statements and Switch-case statements:</a:t>
            </a:r>
          </a:p>
        </p:txBody>
      </p:sp>
    </p:spTree>
    <p:extLst>
      <p:ext uri="{BB962C8B-B14F-4D97-AF65-F5344CB8AC3E}">
        <p14:creationId xmlns:p14="http://schemas.microsoft.com/office/powerpoint/2010/main" val="589106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437383" y="425501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Conditional statement </a:t>
            </a:r>
            <a:r>
              <a:rPr lang="en-US" sz="2000" dirty="0"/>
              <a:t>Cont.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8420E9-F0D4-92CD-C90A-BAE42CFB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508" y="1521313"/>
            <a:ext cx="7191633" cy="3494354"/>
          </a:xfrm>
          <a:prstGeom prst="rect">
            <a:avLst/>
          </a:prstGeom>
        </p:spPr>
      </p:pic>
      <p:sp>
        <p:nvSpPr>
          <p:cNvPr id="5" name="Google Shape;553;p38">
            <a:extLst>
              <a:ext uri="{FF2B5EF4-FFF2-40B4-BE49-F238E27FC236}">
                <a16:creationId xmlns:a16="http://schemas.microsoft.com/office/drawing/2014/main" id="{6B690A3F-54D4-74DF-0135-62AF733B288D}"/>
              </a:ext>
            </a:extLst>
          </p:cNvPr>
          <p:cNvSpPr txBox="1"/>
          <p:nvPr/>
        </p:nvSpPr>
        <p:spPr>
          <a:xfrm>
            <a:off x="508592" y="998201"/>
            <a:ext cx="2115996" cy="27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Loop statements:</a:t>
            </a:r>
          </a:p>
        </p:txBody>
      </p:sp>
    </p:spTree>
    <p:extLst>
      <p:ext uri="{BB962C8B-B14F-4D97-AF65-F5344CB8AC3E}">
        <p14:creationId xmlns:p14="http://schemas.microsoft.com/office/powerpoint/2010/main" val="3398748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36"/>
          <p:cNvGrpSpPr/>
          <p:nvPr/>
        </p:nvGrpSpPr>
        <p:grpSpPr>
          <a:xfrm>
            <a:off x="589800" y="1047638"/>
            <a:ext cx="3090000" cy="421500"/>
            <a:chOff x="589800" y="1255075"/>
            <a:chExt cx="3090000" cy="421500"/>
          </a:xfrm>
        </p:grpSpPr>
        <p:sp>
          <p:nvSpPr>
            <p:cNvPr id="463" name="Google Shape;463;p36"/>
            <p:cNvSpPr/>
            <p:nvPr/>
          </p:nvSpPr>
          <p:spPr>
            <a:xfrm>
              <a:off x="589800" y="1255075"/>
              <a:ext cx="3090000" cy="421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64" name="Google Shape;464;p36"/>
            <p:cNvGrpSpPr/>
            <p:nvPr/>
          </p:nvGrpSpPr>
          <p:grpSpPr>
            <a:xfrm flipH="1">
              <a:off x="760650" y="1395475"/>
              <a:ext cx="575950" cy="140700"/>
              <a:chOff x="8416025" y="66500"/>
              <a:chExt cx="575950" cy="140700"/>
            </a:xfrm>
          </p:grpSpPr>
          <p:sp>
            <p:nvSpPr>
              <p:cNvPr id="465" name="Google Shape;465;p36"/>
              <p:cNvSpPr/>
              <p:nvPr/>
            </p:nvSpPr>
            <p:spPr>
              <a:xfrm>
                <a:off x="8851275" y="66500"/>
                <a:ext cx="140700" cy="140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6"/>
              <p:cNvSpPr/>
              <p:nvPr/>
            </p:nvSpPr>
            <p:spPr>
              <a:xfrm>
                <a:off x="8633650" y="66500"/>
                <a:ext cx="140700" cy="140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6"/>
              <p:cNvSpPr/>
              <p:nvPr/>
            </p:nvSpPr>
            <p:spPr>
              <a:xfrm>
                <a:off x="8416025" y="66500"/>
                <a:ext cx="140700" cy="140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8" name="Google Shape;468;p36"/>
          <p:cNvSpPr/>
          <p:nvPr/>
        </p:nvSpPr>
        <p:spPr>
          <a:xfrm>
            <a:off x="589800" y="1469138"/>
            <a:ext cx="3090000" cy="2931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6"/>
          <p:cNvSpPr/>
          <p:nvPr/>
        </p:nvSpPr>
        <p:spPr>
          <a:xfrm>
            <a:off x="1449906" y="1624406"/>
            <a:ext cx="1369800" cy="1369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6"/>
          <p:cNvSpPr txBox="1">
            <a:spLocks noGrp="1"/>
          </p:cNvSpPr>
          <p:nvPr>
            <p:ph type="title"/>
          </p:nvPr>
        </p:nvSpPr>
        <p:spPr>
          <a:xfrm>
            <a:off x="505674" y="3122233"/>
            <a:ext cx="3479251" cy="110426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Communicate with user</a:t>
            </a:r>
            <a:endParaRPr dirty="0"/>
          </a:p>
        </p:txBody>
      </p:sp>
      <p:sp>
        <p:nvSpPr>
          <p:cNvPr id="471" name="Google Shape;471;p36"/>
          <p:cNvSpPr txBox="1">
            <a:spLocks noGrp="1"/>
          </p:cNvSpPr>
          <p:nvPr>
            <p:ph type="title" idx="2"/>
          </p:nvPr>
        </p:nvSpPr>
        <p:spPr>
          <a:xfrm>
            <a:off x="1520406" y="1854344"/>
            <a:ext cx="1228800" cy="909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497" name="Google Shape;497;p36"/>
          <p:cNvGrpSpPr/>
          <p:nvPr/>
        </p:nvGrpSpPr>
        <p:grpSpPr>
          <a:xfrm>
            <a:off x="4015363" y="1061725"/>
            <a:ext cx="3982086" cy="3338716"/>
            <a:chOff x="4015363" y="1061725"/>
            <a:chExt cx="3982086" cy="3338716"/>
          </a:xfrm>
        </p:grpSpPr>
        <p:grpSp>
          <p:nvGrpSpPr>
            <p:cNvPr id="498" name="Google Shape;498;p36"/>
            <p:cNvGrpSpPr/>
            <p:nvPr/>
          </p:nvGrpSpPr>
          <p:grpSpPr>
            <a:xfrm>
              <a:off x="7733919" y="4138276"/>
              <a:ext cx="263530" cy="262165"/>
              <a:chOff x="8574475" y="3208550"/>
              <a:chExt cx="159300" cy="158475"/>
            </a:xfrm>
          </p:grpSpPr>
          <p:sp>
            <p:nvSpPr>
              <p:cNvPr id="499" name="Google Shape;499;p36"/>
              <p:cNvSpPr/>
              <p:nvPr/>
            </p:nvSpPr>
            <p:spPr>
              <a:xfrm>
                <a:off x="8643700" y="3208550"/>
                <a:ext cx="20025" cy="158475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39" extrusionOk="0">
                    <a:moveTo>
                      <a:pt x="401" y="1"/>
                    </a:moveTo>
                    <a:cubicBezTo>
                      <a:pt x="167" y="1"/>
                      <a:pt x="0" y="167"/>
                      <a:pt x="0" y="401"/>
                    </a:cubicBezTo>
                    <a:lnTo>
                      <a:pt x="0" y="5971"/>
                    </a:lnTo>
                    <a:cubicBezTo>
                      <a:pt x="0" y="6172"/>
                      <a:pt x="167" y="6338"/>
                      <a:pt x="401" y="6338"/>
                    </a:cubicBezTo>
                    <a:cubicBezTo>
                      <a:pt x="601" y="6338"/>
                      <a:pt x="801" y="6172"/>
                      <a:pt x="768" y="5971"/>
                    </a:cubicBezTo>
                    <a:lnTo>
                      <a:pt x="768" y="401"/>
                    </a:lnTo>
                    <a:cubicBezTo>
                      <a:pt x="768" y="167"/>
                      <a:pt x="601" y="1"/>
                      <a:pt x="4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6"/>
              <p:cNvSpPr/>
              <p:nvPr/>
            </p:nvSpPr>
            <p:spPr>
              <a:xfrm>
                <a:off x="8574475" y="3278600"/>
                <a:ext cx="15930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768" extrusionOk="0">
                    <a:moveTo>
                      <a:pt x="368" y="1"/>
                    </a:moveTo>
                    <a:cubicBezTo>
                      <a:pt x="168" y="1"/>
                      <a:pt x="1" y="167"/>
                      <a:pt x="1" y="367"/>
                    </a:cubicBezTo>
                    <a:cubicBezTo>
                      <a:pt x="1" y="601"/>
                      <a:pt x="168" y="768"/>
                      <a:pt x="368" y="768"/>
                    </a:cubicBezTo>
                    <a:lnTo>
                      <a:pt x="5938" y="768"/>
                    </a:lnTo>
                    <a:cubicBezTo>
                      <a:pt x="6205" y="768"/>
                      <a:pt x="6372" y="601"/>
                      <a:pt x="6339" y="367"/>
                    </a:cubicBezTo>
                    <a:cubicBezTo>
                      <a:pt x="6339" y="167"/>
                      <a:pt x="6172" y="1"/>
                      <a:pt x="59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1" name="Google Shape;501;p36"/>
            <p:cNvGrpSpPr/>
            <p:nvPr/>
          </p:nvGrpSpPr>
          <p:grpSpPr>
            <a:xfrm>
              <a:off x="4923250" y="2316650"/>
              <a:ext cx="142625" cy="142625"/>
              <a:chOff x="4150500" y="2464675"/>
              <a:chExt cx="142625" cy="142625"/>
            </a:xfrm>
          </p:grpSpPr>
          <p:sp>
            <p:nvSpPr>
              <p:cNvPr id="502" name="Google Shape;502;p36"/>
              <p:cNvSpPr/>
              <p:nvPr/>
            </p:nvSpPr>
            <p:spPr>
              <a:xfrm>
                <a:off x="4211375" y="2464675"/>
                <a:ext cx="19200" cy="14262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705" extrusionOk="0">
                    <a:moveTo>
                      <a:pt x="400" y="1"/>
                    </a:moveTo>
                    <a:cubicBezTo>
                      <a:pt x="167" y="1"/>
                      <a:pt x="0" y="168"/>
                      <a:pt x="0" y="368"/>
                    </a:cubicBezTo>
                    <a:lnTo>
                      <a:pt x="0" y="5338"/>
                    </a:lnTo>
                    <a:cubicBezTo>
                      <a:pt x="0" y="5538"/>
                      <a:pt x="167" y="5705"/>
                      <a:pt x="400" y="5705"/>
                    </a:cubicBezTo>
                    <a:cubicBezTo>
                      <a:pt x="601" y="5705"/>
                      <a:pt x="767" y="5505"/>
                      <a:pt x="767" y="5338"/>
                    </a:cubicBezTo>
                    <a:lnTo>
                      <a:pt x="767" y="368"/>
                    </a:lnTo>
                    <a:cubicBezTo>
                      <a:pt x="767" y="168"/>
                      <a:pt x="601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6"/>
              <p:cNvSpPr/>
              <p:nvPr/>
            </p:nvSpPr>
            <p:spPr>
              <a:xfrm>
                <a:off x="4150500" y="2526400"/>
                <a:ext cx="14262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5705" h="735" extrusionOk="0">
                    <a:moveTo>
                      <a:pt x="367" y="0"/>
                    </a:moveTo>
                    <a:cubicBezTo>
                      <a:pt x="134" y="0"/>
                      <a:pt x="0" y="167"/>
                      <a:pt x="0" y="367"/>
                    </a:cubicBezTo>
                    <a:cubicBezTo>
                      <a:pt x="0" y="567"/>
                      <a:pt x="134" y="734"/>
                      <a:pt x="367" y="734"/>
                    </a:cubicBezTo>
                    <a:lnTo>
                      <a:pt x="5271" y="734"/>
                    </a:lnTo>
                    <a:cubicBezTo>
                      <a:pt x="5537" y="734"/>
                      <a:pt x="5704" y="567"/>
                      <a:pt x="5704" y="367"/>
                    </a:cubicBezTo>
                    <a:cubicBezTo>
                      <a:pt x="5704" y="167"/>
                      <a:pt x="5537" y="0"/>
                      <a:pt x="53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4" name="Google Shape;504;p36"/>
            <p:cNvGrpSpPr/>
            <p:nvPr/>
          </p:nvGrpSpPr>
          <p:grpSpPr>
            <a:xfrm>
              <a:off x="5361450" y="1061725"/>
              <a:ext cx="266875" cy="266050"/>
              <a:chOff x="4656375" y="1180150"/>
              <a:chExt cx="266875" cy="266050"/>
            </a:xfrm>
          </p:grpSpPr>
          <p:sp>
            <p:nvSpPr>
              <p:cNvPr id="505" name="Google Shape;505;p36"/>
              <p:cNvSpPr/>
              <p:nvPr/>
            </p:nvSpPr>
            <p:spPr>
              <a:xfrm>
                <a:off x="4780625" y="1180150"/>
                <a:ext cx="19200" cy="26605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0642" extrusionOk="0">
                    <a:moveTo>
                      <a:pt x="368" y="0"/>
                    </a:moveTo>
                    <a:cubicBezTo>
                      <a:pt x="168" y="0"/>
                      <a:pt x="1" y="167"/>
                      <a:pt x="1" y="367"/>
                    </a:cubicBezTo>
                    <a:lnTo>
                      <a:pt x="1" y="10274"/>
                    </a:lnTo>
                    <a:cubicBezTo>
                      <a:pt x="1" y="10474"/>
                      <a:pt x="168" y="10641"/>
                      <a:pt x="368" y="10641"/>
                    </a:cubicBezTo>
                    <a:cubicBezTo>
                      <a:pt x="601" y="10641"/>
                      <a:pt x="768" y="10474"/>
                      <a:pt x="768" y="10274"/>
                    </a:cubicBezTo>
                    <a:lnTo>
                      <a:pt x="768" y="367"/>
                    </a:lnTo>
                    <a:cubicBezTo>
                      <a:pt x="768" y="167"/>
                      <a:pt x="601" y="0"/>
                      <a:pt x="3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6"/>
              <p:cNvSpPr/>
              <p:nvPr/>
            </p:nvSpPr>
            <p:spPr>
              <a:xfrm>
                <a:off x="4656375" y="1303575"/>
                <a:ext cx="266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10675" h="735" extrusionOk="0">
                    <a:moveTo>
                      <a:pt x="401" y="0"/>
                    </a:moveTo>
                    <a:cubicBezTo>
                      <a:pt x="167" y="0"/>
                      <a:pt x="1" y="167"/>
                      <a:pt x="1" y="367"/>
                    </a:cubicBezTo>
                    <a:cubicBezTo>
                      <a:pt x="1" y="567"/>
                      <a:pt x="167" y="734"/>
                      <a:pt x="401" y="734"/>
                    </a:cubicBezTo>
                    <a:lnTo>
                      <a:pt x="10308" y="734"/>
                    </a:lnTo>
                    <a:cubicBezTo>
                      <a:pt x="10508" y="734"/>
                      <a:pt x="10675" y="567"/>
                      <a:pt x="10641" y="367"/>
                    </a:cubicBezTo>
                    <a:cubicBezTo>
                      <a:pt x="10641" y="167"/>
                      <a:pt x="10475" y="0"/>
                      <a:pt x="102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7" name="Google Shape;507;p36"/>
            <p:cNvSpPr/>
            <p:nvPr/>
          </p:nvSpPr>
          <p:spPr>
            <a:xfrm>
              <a:off x="7330600" y="1268950"/>
              <a:ext cx="325250" cy="293575"/>
            </a:xfrm>
            <a:custGeom>
              <a:avLst/>
              <a:gdLst/>
              <a:ahLst/>
              <a:cxnLst/>
              <a:rect l="l" t="t" r="r" b="b"/>
              <a:pathLst>
                <a:path w="13010" h="11743" extrusionOk="0">
                  <a:moveTo>
                    <a:pt x="9174" y="768"/>
                  </a:moveTo>
                  <a:cubicBezTo>
                    <a:pt x="10842" y="768"/>
                    <a:pt x="12176" y="2135"/>
                    <a:pt x="12176" y="3770"/>
                  </a:cubicBezTo>
                  <a:cubicBezTo>
                    <a:pt x="12176" y="4537"/>
                    <a:pt x="11876" y="5271"/>
                    <a:pt x="11375" y="5805"/>
                  </a:cubicBezTo>
                  <a:lnTo>
                    <a:pt x="6505" y="10642"/>
                  </a:lnTo>
                  <a:lnTo>
                    <a:pt x="1802" y="5972"/>
                  </a:lnTo>
                  <a:lnTo>
                    <a:pt x="1635" y="5805"/>
                  </a:lnTo>
                  <a:cubicBezTo>
                    <a:pt x="1135" y="5271"/>
                    <a:pt x="834" y="4504"/>
                    <a:pt x="834" y="3770"/>
                  </a:cubicBezTo>
                  <a:cubicBezTo>
                    <a:pt x="834" y="2102"/>
                    <a:pt x="2169" y="768"/>
                    <a:pt x="3837" y="768"/>
                  </a:cubicBezTo>
                  <a:cubicBezTo>
                    <a:pt x="4737" y="768"/>
                    <a:pt x="5638" y="1168"/>
                    <a:pt x="6138" y="1969"/>
                  </a:cubicBezTo>
                  <a:lnTo>
                    <a:pt x="6472" y="2369"/>
                  </a:lnTo>
                  <a:lnTo>
                    <a:pt x="6805" y="1969"/>
                  </a:lnTo>
                  <a:cubicBezTo>
                    <a:pt x="7339" y="1168"/>
                    <a:pt x="8206" y="768"/>
                    <a:pt x="9174" y="768"/>
                  </a:cubicBezTo>
                  <a:close/>
                  <a:moveTo>
                    <a:pt x="3803" y="1"/>
                  </a:moveTo>
                  <a:cubicBezTo>
                    <a:pt x="1702" y="1"/>
                    <a:pt x="0" y="1668"/>
                    <a:pt x="0" y="3770"/>
                  </a:cubicBezTo>
                  <a:cubicBezTo>
                    <a:pt x="0" y="4737"/>
                    <a:pt x="367" y="5638"/>
                    <a:pt x="1035" y="6338"/>
                  </a:cubicBezTo>
                  <a:lnTo>
                    <a:pt x="6505" y="11742"/>
                  </a:lnTo>
                  <a:lnTo>
                    <a:pt x="11809" y="6572"/>
                  </a:lnTo>
                  <a:lnTo>
                    <a:pt x="12009" y="6338"/>
                  </a:lnTo>
                  <a:cubicBezTo>
                    <a:pt x="12643" y="5638"/>
                    <a:pt x="13010" y="4737"/>
                    <a:pt x="13010" y="3770"/>
                  </a:cubicBezTo>
                  <a:cubicBezTo>
                    <a:pt x="13010" y="1735"/>
                    <a:pt x="11309" y="1"/>
                    <a:pt x="9207" y="1"/>
                  </a:cubicBezTo>
                  <a:cubicBezTo>
                    <a:pt x="8173" y="1"/>
                    <a:pt x="7206" y="434"/>
                    <a:pt x="6505" y="1135"/>
                  </a:cubicBezTo>
                  <a:cubicBezTo>
                    <a:pt x="5805" y="434"/>
                    <a:pt x="4837" y="1"/>
                    <a:pt x="38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8" name="Google Shape;508;p36"/>
            <p:cNvGrpSpPr/>
            <p:nvPr/>
          </p:nvGrpSpPr>
          <p:grpSpPr>
            <a:xfrm>
              <a:off x="4015363" y="3087400"/>
              <a:ext cx="1013088" cy="1064525"/>
              <a:chOff x="3910163" y="3066375"/>
              <a:chExt cx="1013088" cy="1064525"/>
            </a:xfrm>
          </p:grpSpPr>
          <p:sp>
            <p:nvSpPr>
              <p:cNvPr id="509" name="Google Shape;509;p36"/>
              <p:cNvSpPr/>
              <p:nvPr/>
            </p:nvSpPr>
            <p:spPr>
              <a:xfrm>
                <a:off x="3910163" y="3066375"/>
                <a:ext cx="406161" cy="406161"/>
              </a:xfrm>
              <a:custGeom>
                <a:avLst/>
                <a:gdLst/>
                <a:ahLst/>
                <a:cxnLst/>
                <a:rect l="l" t="t" r="r" b="b"/>
                <a:pathLst>
                  <a:path w="12176" h="12176" extrusionOk="0">
                    <a:moveTo>
                      <a:pt x="6105" y="801"/>
                    </a:moveTo>
                    <a:cubicBezTo>
                      <a:pt x="9007" y="801"/>
                      <a:pt x="11375" y="3169"/>
                      <a:pt x="11408" y="6105"/>
                    </a:cubicBezTo>
                    <a:cubicBezTo>
                      <a:pt x="11408" y="9007"/>
                      <a:pt x="9007" y="11375"/>
                      <a:pt x="6105" y="11375"/>
                    </a:cubicBezTo>
                    <a:cubicBezTo>
                      <a:pt x="3169" y="11375"/>
                      <a:pt x="801" y="9007"/>
                      <a:pt x="801" y="6105"/>
                    </a:cubicBezTo>
                    <a:cubicBezTo>
                      <a:pt x="801" y="3169"/>
                      <a:pt x="3169" y="801"/>
                      <a:pt x="6105" y="801"/>
                    </a:cubicBezTo>
                    <a:close/>
                    <a:moveTo>
                      <a:pt x="6105" y="0"/>
                    </a:moveTo>
                    <a:cubicBezTo>
                      <a:pt x="2736" y="0"/>
                      <a:pt x="0" y="2769"/>
                      <a:pt x="0" y="6105"/>
                    </a:cubicBezTo>
                    <a:cubicBezTo>
                      <a:pt x="0" y="9474"/>
                      <a:pt x="2769" y="12176"/>
                      <a:pt x="6105" y="12176"/>
                    </a:cubicBezTo>
                    <a:cubicBezTo>
                      <a:pt x="9440" y="12176"/>
                      <a:pt x="12176" y="9474"/>
                      <a:pt x="12176" y="6105"/>
                    </a:cubicBezTo>
                    <a:cubicBezTo>
                      <a:pt x="12176" y="2702"/>
                      <a:pt x="9440" y="0"/>
                      <a:pt x="61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0" name="Google Shape;510;p36"/>
              <p:cNvGrpSpPr/>
              <p:nvPr/>
            </p:nvGrpSpPr>
            <p:grpSpPr>
              <a:xfrm>
                <a:off x="4780625" y="3988275"/>
                <a:ext cx="142625" cy="142625"/>
                <a:chOff x="4150500" y="2464675"/>
                <a:chExt cx="142625" cy="142625"/>
              </a:xfrm>
            </p:grpSpPr>
            <p:sp>
              <p:nvSpPr>
                <p:cNvPr id="511" name="Google Shape;511;p36"/>
                <p:cNvSpPr/>
                <p:nvPr/>
              </p:nvSpPr>
              <p:spPr>
                <a:xfrm>
                  <a:off x="4211375" y="2464675"/>
                  <a:ext cx="19200" cy="1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5705" extrusionOk="0">
                      <a:moveTo>
                        <a:pt x="400" y="1"/>
                      </a:moveTo>
                      <a:cubicBezTo>
                        <a:pt x="167" y="1"/>
                        <a:pt x="0" y="168"/>
                        <a:pt x="0" y="368"/>
                      </a:cubicBezTo>
                      <a:lnTo>
                        <a:pt x="0" y="5338"/>
                      </a:lnTo>
                      <a:cubicBezTo>
                        <a:pt x="0" y="5538"/>
                        <a:pt x="167" y="5705"/>
                        <a:pt x="400" y="5705"/>
                      </a:cubicBezTo>
                      <a:cubicBezTo>
                        <a:pt x="601" y="5705"/>
                        <a:pt x="767" y="5505"/>
                        <a:pt x="767" y="5338"/>
                      </a:cubicBezTo>
                      <a:lnTo>
                        <a:pt x="767" y="368"/>
                      </a:lnTo>
                      <a:cubicBezTo>
                        <a:pt x="767" y="168"/>
                        <a:pt x="601" y="1"/>
                        <a:pt x="4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36"/>
                <p:cNvSpPr/>
                <p:nvPr/>
              </p:nvSpPr>
              <p:spPr>
                <a:xfrm>
                  <a:off x="4150500" y="2526400"/>
                  <a:ext cx="142625" cy="1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5" h="735" extrusionOk="0">
                      <a:moveTo>
                        <a:pt x="367" y="0"/>
                      </a:moveTo>
                      <a:cubicBezTo>
                        <a:pt x="134" y="0"/>
                        <a:pt x="0" y="167"/>
                        <a:pt x="0" y="367"/>
                      </a:cubicBezTo>
                      <a:cubicBezTo>
                        <a:pt x="0" y="567"/>
                        <a:pt x="134" y="734"/>
                        <a:pt x="367" y="734"/>
                      </a:cubicBezTo>
                      <a:lnTo>
                        <a:pt x="5271" y="734"/>
                      </a:lnTo>
                      <a:cubicBezTo>
                        <a:pt x="5537" y="734"/>
                        <a:pt x="5704" y="567"/>
                        <a:pt x="5704" y="367"/>
                      </a:cubicBezTo>
                      <a:cubicBezTo>
                        <a:pt x="5704" y="167"/>
                        <a:pt x="5537" y="0"/>
                        <a:pt x="530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13" name="Google Shape;513;p36"/>
          <p:cNvSpPr txBox="1">
            <a:spLocks noGrp="1"/>
          </p:cNvSpPr>
          <p:nvPr>
            <p:ph type="subTitle" idx="3"/>
          </p:nvPr>
        </p:nvSpPr>
        <p:spPr>
          <a:xfrm>
            <a:off x="1030500" y="83000"/>
            <a:ext cx="3457800" cy="225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Front-End Web Development Using React – JS</a:t>
            </a:r>
          </a:p>
        </p:txBody>
      </p:sp>
    </p:spTree>
    <p:extLst>
      <p:ext uri="{BB962C8B-B14F-4D97-AF65-F5344CB8AC3E}">
        <p14:creationId xmlns:p14="http://schemas.microsoft.com/office/powerpoint/2010/main" val="1012699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437383" y="425501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Dialogue boxes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70E2D-C178-EFE2-BAAB-78F45E4ED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987" y="1323508"/>
            <a:ext cx="6979096" cy="339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95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8" name="Google Shape;1168;p51"/>
          <p:cNvGrpSpPr/>
          <p:nvPr/>
        </p:nvGrpSpPr>
        <p:grpSpPr>
          <a:xfrm>
            <a:off x="1045661" y="993983"/>
            <a:ext cx="2877332" cy="3011948"/>
            <a:chOff x="1045661" y="993983"/>
            <a:chExt cx="2877332" cy="3011948"/>
          </a:xfrm>
        </p:grpSpPr>
        <p:grpSp>
          <p:nvGrpSpPr>
            <p:cNvPr id="1169" name="Google Shape;1169;p51"/>
            <p:cNvGrpSpPr/>
            <p:nvPr/>
          </p:nvGrpSpPr>
          <p:grpSpPr>
            <a:xfrm>
              <a:off x="1358393" y="2202908"/>
              <a:ext cx="100275" cy="100275"/>
              <a:chOff x="1852468" y="1793870"/>
              <a:chExt cx="100275" cy="100275"/>
            </a:xfrm>
          </p:grpSpPr>
          <p:sp>
            <p:nvSpPr>
              <p:cNvPr id="1170" name="Google Shape;1170;p51"/>
              <p:cNvSpPr/>
              <p:nvPr/>
            </p:nvSpPr>
            <p:spPr>
              <a:xfrm>
                <a:off x="1895422" y="1793870"/>
                <a:ext cx="14340" cy="10027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671" extrusionOk="0">
                    <a:moveTo>
                      <a:pt x="334" y="1"/>
                    </a:moveTo>
                    <a:cubicBezTo>
                      <a:pt x="134" y="1"/>
                      <a:pt x="0" y="167"/>
                      <a:pt x="0" y="334"/>
                    </a:cubicBezTo>
                    <a:lnTo>
                      <a:pt x="0" y="4337"/>
                    </a:lnTo>
                    <a:cubicBezTo>
                      <a:pt x="0" y="4537"/>
                      <a:pt x="167" y="4671"/>
                      <a:pt x="334" y="4671"/>
                    </a:cubicBezTo>
                    <a:cubicBezTo>
                      <a:pt x="501" y="4671"/>
                      <a:pt x="668" y="4537"/>
                      <a:pt x="668" y="4337"/>
                    </a:cubicBezTo>
                    <a:lnTo>
                      <a:pt x="668" y="334"/>
                    </a:lnTo>
                    <a:cubicBezTo>
                      <a:pt x="668" y="134"/>
                      <a:pt x="568" y="1"/>
                      <a:pt x="3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51"/>
              <p:cNvSpPr/>
              <p:nvPr/>
            </p:nvSpPr>
            <p:spPr>
              <a:xfrm>
                <a:off x="1852468" y="1836824"/>
                <a:ext cx="100275" cy="14362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669" extrusionOk="0">
                    <a:moveTo>
                      <a:pt x="334" y="1"/>
                    </a:moveTo>
                    <a:cubicBezTo>
                      <a:pt x="133" y="1"/>
                      <a:pt x="0" y="168"/>
                      <a:pt x="0" y="335"/>
                    </a:cubicBezTo>
                    <a:cubicBezTo>
                      <a:pt x="0" y="535"/>
                      <a:pt x="167" y="668"/>
                      <a:pt x="334" y="668"/>
                    </a:cubicBezTo>
                    <a:lnTo>
                      <a:pt x="4336" y="668"/>
                    </a:lnTo>
                    <a:cubicBezTo>
                      <a:pt x="4503" y="668"/>
                      <a:pt x="4670" y="535"/>
                      <a:pt x="4670" y="335"/>
                    </a:cubicBezTo>
                    <a:cubicBezTo>
                      <a:pt x="4670" y="134"/>
                      <a:pt x="4503" y="1"/>
                      <a:pt x="43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2" name="Google Shape;1172;p51"/>
            <p:cNvGrpSpPr/>
            <p:nvPr/>
          </p:nvGrpSpPr>
          <p:grpSpPr>
            <a:xfrm>
              <a:off x="1675592" y="1023041"/>
              <a:ext cx="291492" cy="289222"/>
              <a:chOff x="1967034" y="732675"/>
              <a:chExt cx="186209" cy="184771"/>
            </a:xfrm>
          </p:grpSpPr>
          <p:sp>
            <p:nvSpPr>
              <p:cNvPr id="1173" name="Google Shape;1173;p51"/>
              <p:cNvSpPr/>
              <p:nvPr/>
            </p:nvSpPr>
            <p:spPr>
              <a:xfrm>
                <a:off x="2052964" y="732675"/>
                <a:ext cx="14340" cy="184771"/>
              </a:xfrm>
              <a:custGeom>
                <a:avLst/>
                <a:gdLst/>
                <a:ahLst/>
                <a:cxnLst/>
                <a:rect l="l" t="t" r="r" b="b"/>
                <a:pathLst>
                  <a:path w="668" h="8607" extrusionOk="0">
                    <a:moveTo>
                      <a:pt x="334" y="0"/>
                    </a:moveTo>
                    <a:cubicBezTo>
                      <a:pt x="133" y="0"/>
                      <a:pt x="0" y="167"/>
                      <a:pt x="0" y="334"/>
                    </a:cubicBezTo>
                    <a:lnTo>
                      <a:pt x="0" y="8273"/>
                    </a:lnTo>
                    <a:cubicBezTo>
                      <a:pt x="0" y="8506"/>
                      <a:pt x="167" y="8606"/>
                      <a:pt x="334" y="8606"/>
                    </a:cubicBezTo>
                    <a:cubicBezTo>
                      <a:pt x="500" y="8606"/>
                      <a:pt x="667" y="8506"/>
                      <a:pt x="667" y="8339"/>
                    </a:cubicBezTo>
                    <a:lnTo>
                      <a:pt x="667" y="334"/>
                    </a:lnTo>
                    <a:cubicBezTo>
                      <a:pt x="667" y="100"/>
                      <a:pt x="500" y="0"/>
                      <a:pt x="3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51"/>
              <p:cNvSpPr/>
              <p:nvPr/>
            </p:nvSpPr>
            <p:spPr>
              <a:xfrm>
                <a:off x="1967034" y="817167"/>
                <a:ext cx="186209" cy="14340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668" extrusionOk="0">
                    <a:moveTo>
                      <a:pt x="334" y="0"/>
                    </a:moveTo>
                    <a:cubicBezTo>
                      <a:pt x="134" y="0"/>
                      <a:pt x="0" y="134"/>
                      <a:pt x="0" y="334"/>
                    </a:cubicBezTo>
                    <a:cubicBezTo>
                      <a:pt x="0" y="567"/>
                      <a:pt x="167" y="667"/>
                      <a:pt x="334" y="667"/>
                    </a:cubicBezTo>
                    <a:lnTo>
                      <a:pt x="8339" y="667"/>
                    </a:lnTo>
                    <a:cubicBezTo>
                      <a:pt x="8506" y="667"/>
                      <a:pt x="8673" y="567"/>
                      <a:pt x="8673" y="334"/>
                    </a:cubicBezTo>
                    <a:cubicBezTo>
                      <a:pt x="8673" y="134"/>
                      <a:pt x="8506" y="0"/>
                      <a:pt x="833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5" name="Google Shape;1175;p51"/>
            <p:cNvGrpSpPr/>
            <p:nvPr/>
          </p:nvGrpSpPr>
          <p:grpSpPr>
            <a:xfrm>
              <a:off x="3518992" y="993983"/>
              <a:ext cx="114868" cy="114888"/>
              <a:chOff x="981426" y="1951871"/>
              <a:chExt cx="118604" cy="118625"/>
            </a:xfrm>
          </p:grpSpPr>
          <p:sp>
            <p:nvSpPr>
              <p:cNvPr id="1176" name="Google Shape;1176;p51"/>
              <p:cNvSpPr/>
              <p:nvPr/>
            </p:nvSpPr>
            <p:spPr>
              <a:xfrm>
                <a:off x="1033144" y="1951871"/>
                <a:ext cx="15172" cy="1186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5739" extrusionOk="0">
                    <a:moveTo>
                      <a:pt x="367" y="1"/>
                    </a:moveTo>
                    <a:cubicBezTo>
                      <a:pt x="167" y="1"/>
                      <a:pt x="0" y="167"/>
                      <a:pt x="0" y="401"/>
                    </a:cubicBezTo>
                    <a:lnTo>
                      <a:pt x="0" y="5338"/>
                    </a:lnTo>
                    <a:cubicBezTo>
                      <a:pt x="0" y="5571"/>
                      <a:pt x="167" y="5738"/>
                      <a:pt x="367" y="5738"/>
                    </a:cubicBezTo>
                    <a:cubicBezTo>
                      <a:pt x="567" y="5738"/>
                      <a:pt x="734" y="5505"/>
                      <a:pt x="734" y="5338"/>
                    </a:cubicBezTo>
                    <a:lnTo>
                      <a:pt x="734" y="401"/>
                    </a:lnTo>
                    <a:cubicBezTo>
                      <a:pt x="734" y="167"/>
                      <a:pt x="567" y="1"/>
                      <a:pt x="3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51"/>
              <p:cNvSpPr/>
              <p:nvPr/>
            </p:nvSpPr>
            <p:spPr>
              <a:xfrm>
                <a:off x="981426" y="2002907"/>
                <a:ext cx="118604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768" extrusionOk="0">
                    <a:moveTo>
                      <a:pt x="367" y="0"/>
                    </a:moveTo>
                    <a:cubicBezTo>
                      <a:pt x="167" y="0"/>
                      <a:pt x="0" y="167"/>
                      <a:pt x="0" y="367"/>
                    </a:cubicBezTo>
                    <a:cubicBezTo>
                      <a:pt x="0" y="601"/>
                      <a:pt x="167" y="767"/>
                      <a:pt x="367" y="767"/>
                    </a:cubicBezTo>
                    <a:lnTo>
                      <a:pt x="5337" y="767"/>
                    </a:lnTo>
                    <a:cubicBezTo>
                      <a:pt x="5571" y="767"/>
                      <a:pt x="5738" y="601"/>
                      <a:pt x="5704" y="367"/>
                    </a:cubicBezTo>
                    <a:cubicBezTo>
                      <a:pt x="5704" y="167"/>
                      <a:pt x="5538" y="0"/>
                      <a:pt x="53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8" name="Google Shape;1178;p51"/>
            <p:cNvGrpSpPr/>
            <p:nvPr/>
          </p:nvGrpSpPr>
          <p:grpSpPr>
            <a:xfrm>
              <a:off x="3709291" y="3792229"/>
              <a:ext cx="213702" cy="213702"/>
              <a:chOff x="2485945" y="2065643"/>
              <a:chExt cx="220652" cy="220652"/>
            </a:xfrm>
          </p:grpSpPr>
          <p:sp>
            <p:nvSpPr>
              <p:cNvPr id="1179" name="Google Shape;1179;p51"/>
              <p:cNvSpPr/>
              <p:nvPr/>
            </p:nvSpPr>
            <p:spPr>
              <a:xfrm>
                <a:off x="2588678" y="2065643"/>
                <a:ext cx="15875" cy="220652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0675" extrusionOk="0">
                    <a:moveTo>
                      <a:pt x="368" y="1"/>
                    </a:moveTo>
                    <a:cubicBezTo>
                      <a:pt x="168" y="1"/>
                      <a:pt x="1" y="167"/>
                      <a:pt x="1" y="401"/>
                    </a:cubicBezTo>
                    <a:lnTo>
                      <a:pt x="1" y="10308"/>
                    </a:lnTo>
                    <a:cubicBezTo>
                      <a:pt x="1" y="10508"/>
                      <a:pt x="168" y="10675"/>
                      <a:pt x="368" y="10675"/>
                    </a:cubicBezTo>
                    <a:cubicBezTo>
                      <a:pt x="601" y="10675"/>
                      <a:pt x="768" y="10475"/>
                      <a:pt x="768" y="10275"/>
                    </a:cubicBezTo>
                    <a:lnTo>
                      <a:pt x="768" y="401"/>
                    </a:lnTo>
                    <a:cubicBezTo>
                      <a:pt x="768" y="167"/>
                      <a:pt x="601" y="1"/>
                      <a:pt x="3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51"/>
              <p:cNvSpPr/>
              <p:nvPr/>
            </p:nvSpPr>
            <p:spPr>
              <a:xfrm>
                <a:off x="2485945" y="2168376"/>
                <a:ext cx="220652" cy="15895"/>
              </a:xfrm>
              <a:custGeom>
                <a:avLst/>
                <a:gdLst/>
                <a:ahLst/>
                <a:cxnLst/>
                <a:rect l="l" t="t" r="r" b="b"/>
                <a:pathLst>
                  <a:path w="10675" h="769" extrusionOk="0">
                    <a:moveTo>
                      <a:pt x="401" y="1"/>
                    </a:moveTo>
                    <a:cubicBezTo>
                      <a:pt x="167" y="1"/>
                      <a:pt x="1" y="168"/>
                      <a:pt x="1" y="368"/>
                    </a:cubicBezTo>
                    <a:cubicBezTo>
                      <a:pt x="1" y="601"/>
                      <a:pt x="167" y="768"/>
                      <a:pt x="401" y="768"/>
                    </a:cubicBezTo>
                    <a:lnTo>
                      <a:pt x="10275" y="768"/>
                    </a:lnTo>
                    <a:cubicBezTo>
                      <a:pt x="10508" y="768"/>
                      <a:pt x="10675" y="601"/>
                      <a:pt x="10641" y="368"/>
                    </a:cubicBezTo>
                    <a:cubicBezTo>
                      <a:pt x="10641" y="168"/>
                      <a:pt x="10475" y="1"/>
                      <a:pt x="102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1" name="Google Shape;1181;p51"/>
            <p:cNvSpPr/>
            <p:nvPr/>
          </p:nvSpPr>
          <p:spPr>
            <a:xfrm>
              <a:off x="1045661" y="3714599"/>
              <a:ext cx="260460" cy="234434"/>
            </a:xfrm>
            <a:custGeom>
              <a:avLst/>
              <a:gdLst/>
              <a:ahLst/>
              <a:cxnLst/>
              <a:rect l="l" t="t" r="r" b="b"/>
              <a:pathLst>
                <a:path w="13010" h="11710" extrusionOk="0">
                  <a:moveTo>
                    <a:pt x="9140" y="735"/>
                  </a:moveTo>
                  <a:cubicBezTo>
                    <a:pt x="10808" y="735"/>
                    <a:pt x="12143" y="2102"/>
                    <a:pt x="12143" y="3737"/>
                  </a:cubicBezTo>
                  <a:cubicBezTo>
                    <a:pt x="12143" y="4538"/>
                    <a:pt x="11842" y="5238"/>
                    <a:pt x="11342" y="5772"/>
                  </a:cubicBezTo>
                  <a:lnTo>
                    <a:pt x="6472" y="10609"/>
                  </a:lnTo>
                  <a:lnTo>
                    <a:pt x="1768" y="5939"/>
                  </a:lnTo>
                  <a:lnTo>
                    <a:pt x="1602" y="5805"/>
                  </a:lnTo>
                  <a:cubicBezTo>
                    <a:pt x="1101" y="5238"/>
                    <a:pt x="801" y="4504"/>
                    <a:pt x="801" y="3737"/>
                  </a:cubicBezTo>
                  <a:cubicBezTo>
                    <a:pt x="801" y="2069"/>
                    <a:pt x="2135" y="735"/>
                    <a:pt x="3803" y="735"/>
                  </a:cubicBezTo>
                  <a:cubicBezTo>
                    <a:pt x="4771" y="735"/>
                    <a:pt x="5638" y="1168"/>
                    <a:pt x="6105" y="1936"/>
                  </a:cubicBezTo>
                  <a:lnTo>
                    <a:pt x="6438" y="2369"/>
                  </a:lnTo>
                  <a:lnTo>
                    <a:pt x="6772" y="1936"/>
                  </a:lnTo>
                  <a:cubicBezTo>
                    <a:pt x="7306" y="1168"/>
                    <a:pt x="8173" y="735"/>
                    <a:pt x="9140" y="735"/>
                  </a:cubicBezTo>
                  <a:close/>
                  <a:moveTo>
                    <a:pt x="3803" y="1"/>
                  </a:moveTo>
                  <a:cubicBezTo>
                    <a:pt x="1735" y="1"/>
                    <a:pt x="0" y="1669"/>
                    <a:pt x="0" y="3737"/>
                  </a:cubicBezTo>
                  <a:cubicBezTo>
                    <a:pt x="0" y="4704"/>
                    <a:pt x="367" y="5638"/>
                    <a:pt x="1035" y="6339"/>
                  </a:cubicBezTo>
                  <a:lnTo>
                    <a:pt x="6505" y="11709"/>
                  </a:lnTo>
                  <a:lnTo>
                    <a:pt x="11809" y="6539"/>
                  </a:lnTo>
                  <a:lnTo>
                    <a:pt x="12009" y="6339"/>
                  </a:lnTo>
                  <a:cubicBezTo>
                    <a:pt x="12643" y="5638"/>
                    <a:pt x="13010" y="4704"/>
                    <a:pt x="13010" y="3737"/>
                  </a:cubicBezTo>
                  <a:cubicBezTo>
                    <a:pt x="13010" y="1702"/>
                    <a:pt x="11309" y="1"/>
                    <a:pt x="9240" y="1"/>
                  </a:cubicBezTo>
                  <a:cubicBezTo>
                    <a:pt x="8173" y="1"/>
                    <a:pt x="7239" y="401"/>
                    <a:pt x="6505" y="1135"/>
                  </a:cubicBezTo>
                  <a:cubicBezTo>
                    <a:pt x="5805" y="401"/>
                    <a:pt x="4837" y="1"/>
                    <a:pt x="3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" name="Google Shape;1182;p51"/>
          <p:cNvGrpSpPr/>
          <p:nvPr/>
        </p:nvGrpSpPr>
        <p:grpSpPr>
          <a:xfrm>
            <a:off x="2840803" y="5746120"/>
            <a:ext cx="101493" cy="100059"/>
            <a:chOff x="2938383" y="4189381"/>
            <a:chExt cx="104794" cy="103313"/>
          </a:xfrm>
        </p:grpSpPr>
        <p:sp>
          <p:nvSpPr>
            <p:cNvPr id="1183" name="Google Shape;1183;p51"/>
            <p:cNvSpPr/>
            <p:nvPr/>
          </p:nvSpPr>
          <p:spPr>
            <a:xfrm>
              <a:off x="2983298" y="4189381"/>
              <a:ext cx="14987" cy="103313"/>
            </a:xfrm>
            <a:custGeom>
              <a:avLst/>
              <a:gdLst/>
              <a:ahLst/>
              <a:cxnLst/>
              <a:rect l="l" t="t" r="r" b="b"/>
              <a:pathLst>
                <a:path w="668" h="4605" extrusionOk="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lnTo>
                    <a:pt x="0" y="4271"/>
                  </a:lnTo>
                  <a:cubicBezTo>
                    <a:pt x="0" y="4504"/>
                    <a:pt x="167" y="4604"/>
                    <a:pt x="334" y="4604"/>
                  </a:cubicBezTo>
                  <a:cubicBezTo>
                    <a:pt x="500" y="4604"/>
                    <a:pt x="634" y="4504"/>
                    <a:pt x="667" y="4337"/>
                  </a:cubicBezTo>
                  <a:lnTo>
                    <a:pt x="667" y="334"/>
                  </a:lnTo>
                  <a:cubicBezTo>
                    <a:pt x="667" y="101"/>
                    <a:pt x="534" y="1"/>
                    <a:pt x="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1"/>
            <p:cNvSpPr/>
            <p:nvPr/>
          </p:nvSpPr>
          <p:spPr>
            <a:xfrm>
              <a:off x="2938383" y="4232792"/>
              <a:ext cx="104794" cy="14987"/>
            </a:xfrm>
            <a:custGeom>
              <a:avLst/>
              <a:gdLst/>
              <a:ahLst/>
              <a:cxnLst/>
              <a:rect l="l" t="t" r="r" b="b"/>
              <a:pathLst>
                <a:path w="4671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68"/>
                    <a:pt x="167" y="668"/>
                    <a:pt x="334" y="668"/>
                  </a:cubicBezTo>
                  <a:lnTo>
                    <a:pt x="4337" y="668"/>
                  </a:lnTo>
                  <a:cubicBezTo>
                    <a:pt x="4504" y="668"/>
                    <a:pt x="4637" y="568"/>
                    <a:pt x="4671" y="334"/>
                  </a:cubicBezTo>
                  <a:cubicBezTo>
                    <a:pt x="4671" y="134"/>
                    <a:pt x="4504" y="1"/>
                    <a:pt x="43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5" name="Google Shape;1185;p51"/>
          <p:cNvSpPr txBox="1">
            <a:spLocks noGrp="1"/>
          </p:cNvSpPr>
          <p:nvPr>
            <p:ph type="subTitle" idx="2"/>
          </p:nvPr>
        </p:nvSpPr>
        <p:spPr>
          <a:xfrm>
            <a:off x="1030500" y="83000"/>
            <a:ext cx="3457800" cy="225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Front-End Web Development Using React – CSS</a:t>
            </a:r>
          </a:p>
        </p:txBody>
      </p:sp>
      <p:sp>
        <p:nvSpPr>
          <p:cNvPr id="6" name="Google Shape;1405;p58">
            <a:extLst>
              <a:ext uri="{FF2B5EF4-FFF2-40B4-BE49-F238E27FC236}">
                <a16:creationId xmlns:a16="http://schemas.microsoft.com/office/drawing/2014/main" id="{821F66FB-86B9-E661-D331-4F84A0750C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1786" y="972961"/>
            <a:ext cx="5232765" cy="1219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Thanks</a:t>
            </a:r>
            <a:r>
              <a:rPr lang="en" dirty="0">
                <a:solidFill>
                  <a:schemeClr val="dk2"/>
                </a:solidFill>
              </a:rPr>
              <a:t>!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406" name="Google Shape;1406;p58"/>
          <p:cNvSpPr txBox="1">
            <a:spLocks noGrp="1"/>
          </p:cNvSpPr>
          <p:nvPr>
            <p:ph type="subTitle" idx="1"/>
          </p:nvPr>
        </p:nvSpPr>
        <p:spPr>
          <a:xfrm>
            <a:off x="2430680" y="2423271"/>
            <a:ext cx="4823400" cy="111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Does anyone have any question?</a:t>
            </a:r>
            <a:endParaRPr lang="ar-EG" sz="2000" b="1" dirty="0">
              <a:solidFill>
                <a:schemeClr val="accent2"/>
              </a:solidFill>
              <a:latin typeface="Viga"/>
              <a:ea typeface="Viga"/>
              <a:cs typeface="Viga"/>
              <a:sym typeface="Vig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ReemHassan160299@gmail.com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+201092427577</a:t>
            </a:r>
            <a:endParaRPr dirty="0"/>
          </a:p>
        </p:txBody>
      </p:sp>
      <p:sp>
        <p:nvSpPr>
          <p:cNvPr id="1407" name="Google Shape;1407;p58"/>
          <p:cNvSpPr/>
          <p:nvPr/>
        </p:nvSpPr>
        <p:spPr>
          <a:xfrm>
            <a:off x="2840803" y="4200861"/>
            <a:ext cx="3808200" cy="339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Please keep this slide for attribution</a:t>
            </a:r>
            <a:endParaRPr sz="120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/>
                </a:solidFill>
                <a:uFill>
                  <a:noFill/>
                </a:uFill>
                <a:latin typeface="Viga"/>
                <a:ea typeface="Viga"/>
                <a:cs typeface="Viga"/>
                <a:sym typeface="Viga"/>
              </a:rPr>
              <a:t>Introduction to JavaScript</a:t>
            </a:r>
            <a:endParaRPr lang="en-US" sz="3200" b="1" dirty="0">
              <a:solidFill>
                <a:schemeClr val="accen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" name="Google Shape;553;p38">
            <a:extLst>
              <a:ext uri="{FF2B5EF4-FFF2-40B4-BE49-F238E27FC236}">
                <a16:creationId xmlns:a16="http://schemas.microsoft.com/office/drawing/2014/main" id="{1FD6838A-E6B9-3669-A3FB-E907011EB889}"/>
              </a:ext>
            </a:extLst>
          </p:cNvPr>
          <p:cNvSpPr txBox="1"/>
          <p:nvPr/>
        </p:nvSpPr>
        <p:spPr>
          <a:xfrm>
            <a:off x="731000" y="1595004"/>
            <a:ext cx="77230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While HTML is the structure of the web page and CSS is the presentation of that structure, </a:t>
            </a:r>
            <a:r>
              <a:rPr lang="en-US" dirty="0">
                <a:solidFill>
                  <a:schemeClr val="tx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JavaScript</a:t>
            </a:r>
            <a:r>
              <a:rPr lang="en-US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is what makes that structure dynamic.</a:t>
            </a:r>
          </a:p>
        </p:txBody>
      </p:sp>
      <p:sp>
        <p:nvSpPr>
          <p:cNvPr id="7" name="Google Shape;553;p38">
            <a:extLst>
              <a:ext uri="{FF2B5EF4-FFF2-40B4-BE49-F238E27FC236}">
                <a16:creationId xmlns:a16="http://schemas.microsoft.com/office/drawing/2014/main" id="{D576F4AA-2D45-A05D-3CD3-694548B977AF}"/>
              </a:ext>
            </a:extLst>
          </p:cNvPr>
          <p:cNvSpPr txBox="1"/>
          <p:nvPr/>
        </p:nvSpPr>
        <p:spPr>
          <a:xfrm>
            <a:off x="731000" y="1042878"/>
            <a:ext cx="8215291" cy="43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algn="l"/>
            <a:r>
              <a:rPr lang="en-US" b="0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Raleway Medium" pitchFamily="2" charset="0"/>
              </a:rPr>
              <a:t>JavaScript: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aleway Medium" pitchFamily="2" charset="0"/>
              </a:rPr>
              <a:t> </a:t>
            </a:r>
            <a:r>
              <a:rPr lang="en-US" dirty="0">
                <a:latin typeface="Raleway Medium" pitchFamily="2" charset="0"/>
              </a:rPr>
              <a:t>Scripting language commonly used to create interactive effects within web browsers.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Raleway Medium" pitchFamily="2" charset="0"/>
            </a:endParaRPr>
          </a:p>
        </p:txBody>
      </p:sp>
      <p:pic>
        <p:nvPicPr>
          <p:cNvPr id="1026" name="Picture 2" descr="How HTML, CSS, and JavaScript work">
            <a:extLst>
              <a:ext uri="{FF2B5EF4-FFF2-40B4-BE49-F238E27FC236}">
                <a16:creationId xmlns:a16="http://schemas.microsoft.com/office/drawing/2014/main" id="{4DACBCD5-B98C-E24D-58FD-1AEDEDDF4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48" y="2891771"/>
            <a:ext cx="3527801" cy="198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FC9D41-4B9A-382D-2D2A-7133C9550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324" y="2807455"/>
            <a:ext cx="3009565" cy="2194474"/>
          </a:xfrm>
          <a:prstGeom prst="rect">
            <a:avLst/>
          </a:prstGeom>
        </p:spPr>
      </p:pic>
      <p:sp>
        <p:nvSpPr>
          <p:cNvPr id="4" name="Google Shape;553;p38">
            <a:extLst>
              <a:ext uri="{FF2B5EF4-FFF2-40B4-BE49-F238E27FC236}">
                <a16:creationId xmlns:a16="http://schemas.microsoft.com/office/drawing/2014/main" id="{5253460E-3A66-B70D-D2F1-591B7E15943B}"/>
              </a:ext>
            </a:extLst>
          </p:cNvPr>
          <p:cNvSpPr txBox="1"/>
          <p:nvPr/>
        </p:nvSpPr>
        <p:spPr>
          <a:xfrm>
            <a:off x="731000" y="2125125"/>
            <a:ext cx="77230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JavaScript</a:t>
            </a:r>
            <a:r>
              <a:rPr lang="en-US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is an object-oriented language.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/>
                </a:solidFill>
                <a:uFill>
                  <a:noFill/>
                </a:uFill>
                <a:latin typeface="Viga"/>
                <a:ea typeface="Viga"/>
                <a:cs typeface="Viga"/>
                <a:sym typeface="Viga"/>
              </a:rPr>
              <a:t>Introduction to JavaScript </a:t>
            </a:r>
            <a:r>
              <a:rPr lang="en-US" sz="2000" b="1" dirty="0">
                <a:solidFill>
                  <a:schemeClr val="accent2"/>
                </a:solidFill>
                <a:uFill>
                  <a:noFill/>
                </a:uFill>
                <a:latin typeface="Viga"/>
                <a:ea typeface="Viga"/>
                <a:cs typeface="Viga"/>
                <a:sym typeface="Viga"/>
              </a:rPr>
              <a:t>Cont.</a:t>
            </a:r>
            <a:endParaRPr lang="en-US" sz="2000" b="1" dirty="0">
              <a:solidFill>
                <a:schemeClr val="accen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" name="Google Shape;553;p38">
            <a:extLst>
              <a:ext uri="{FF2B5EF4-FFF2-40B4-BE49-F238E27FC236}">
                <a16:creationId xmlns:a16="http://schemas.microsoft.com/office/drawing/2014/main" id="{D576F4AA-2D45-A05D-3CD3-694548B977AF}"/>
              </a:ext>
            </a:extLst>
          </p:cNvPr>
          <p:cNvSpPr txBox="1"/>
          <p:nvPr/>
        </p:nvSpPr>
        <p:spPr>
          <a:xfrm>
            <a:off x="731000" y="1042878"/>
            <a:ext cx="8215291" cy="24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Difference between scripting language and programming language:</a:t>
            </a:r>
          </a:p>
        </p:txBody>
      </p:sp>
      <p:grpSp>
        <p:nvGrpSpPr>
          <p:cNvPr id="2" name="Google Shape;1021;p48">
            <a:extLst>
              <a:ext uri="{FF2B5EF4-FFF2-40B4-BE49-F238E27FC236}">
                <a16:creationId xmlns:a16="http://schemas.microsoft.com/office/drawing/2014/main" id="{5C462F4D-31BA-98C7-4D46-9C35BA2DFA97}"/>
              </a:ext>
            </a:extLst>
          </p:cNvPr>
          <p:cNvGrpSpPr/>
          <p:nvPr/>
        </p:nvGrpSpPr>
        <p:grpSpPr>
          <a:xfrm>
            <a:off x="803118" y="1609206"/>
            <a:ext cx="7715700" cy="281100"/>
            <a:chOff x="714175" y="1591475"/>
            <a:chExt cx="7715700" cy="281100"/>
          </a:xfrm>
        </p:grpSpPr>
        <p:sp>
          <p:nvSpPr>
            <p:cNvPr id="4" name="Google Shape;1022;p48">
              <a:extLst>
                <a:ext uri="{FF2B5EF4-FFF2-40B4-BE49-F238E27FC236}">
                  <a16:creationId xmlns:a16="http://schemas.microsoft.com/office/drawing/2014/main" id="{C0ED2ED9-C8FC-D614-F847-04992CE8E896}"/>
                </a:ext>
              </a:extLst>
            </p:cNvPr>
            <p:cNvSpPr/>
            <p:nvPr/>
          </p:nvSpPr>
          <p:spPr>
            <a:xfrm>
              <a:off x="714175" y="1591475"/>
              <a:ext cx="7715700" cy="28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1023;p48">
              <a:extLst>
                <a:ext uri="{FF2B5EF4-FFF2-40B4-BE49-F238E27FC236}">
                  <a16:creationId xmlns:a16="http://schemas.microsoft.com/office/drawing/2014/main" id="{511A266F-5636-A830-DFBF-DC5938C2C9BA}"/>
                </a:ext>
              </a:extLst>
            </p:cNvPr>
            <p:cNvGrpSpPr/>
            <p:nvPr/>
          </p:nvGrpSpPr>
          <p:grpSpPr>
            <a:xfrm flipH="1">
              <a:off x="885025" y="1661675"/>
              <a:ext cx="575950" cy="140700"/>
              <a:chOff x="8416025" y="66500"/>
              <a:chExt cx="575950" cy="140700"/>
            </a:xfrm>
          </p:grpSpPr>
          <p:sp>
            <p:nvSpPr>
              <p:cNvPr id="8" name="Google Shape;1024;p48">
                <a:extLst>
                  <a:ext uri="{FF2B5EF4-FFF2-40B4-BE49-F238E27FC236}">
                    <a16:creationId xmlns:a16="http://schemas.microsoft.com/office/drawing/2014/main" id="{E2BF609C-25FA-53DB-6B11-0D8E61F2816A}"/>
                  </a:ext>
                </a:extLst>
              </p:cNvPr>
              <p:cNvSpPr/>
              <p:nvPr/>
            </p:nvSpPr>
            <p:spPr>
              <a:xfrm>
                <a:off x="8851275" y="66500"/>
                <a:ext cx="140700" cy="140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025;p48">
                <a:extLst>
                  <a:ext uri="{FF2B5EF4-FFF2-40B4-BE49-F238E27FC236}">
                    <a16:creationId xmlns:a16="http://schemas.microsoft.com/office/drawing/2014/main" id="{F15C088E-2EB2-0C5D-041A-8A4E00DA3D2F}"/>
                  </a:ext>
                </a:extLst>
              </p:cNvPr>
              <p:cNvSpPr/>
              <p:nvPr/>
            </p:nvSpPr>
            <p:spPr>
              <a:xfrm>
                <a:off x="8633650" y="66500"/>
                <a:ext cx="140700" cy="140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26;p48">
                <a:extLst>
                  <a:ext uri="{FF2B5EF4-FFF2-40B4-BE49-F238E27FC236}">
                    <a16:creationId xmlns:a16="http://schemas.microsoft.com/office/drawing/2014/main" id="{86FFC216-0FB6-9261-F37A-9B0CB3A08F16}"/>
                  </a:ext>
                </a:extLst>
              </p:cNvPr>
              <p:cNvSpPr/>
              <p:nvPr/>
            </p:nvSpPr>
            <p:spPr>
              <a:xfrm>
                <a:off x="8416025" y="66500"/>
                <a:ext cx="140700" cy="140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11" name="Google Shape;1028;p48">
            <a:extLst>
              <a:ext uri="{FF2B5EF4-FFF2-40B4-BE49-F238E27FC236}">
                <a16:creationId xmlns:a16="http://schemas.microsoft.com/office/drawing/2014/main" id="{5E33402A-1792-B328-087A-70E3929F0E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6945545"/>
              </p:ext>
            </p:extLst>
          </p:nvPr>
        </p:nvGraphicFramePr>
        <p:xfrm>
          <a:off x="803104" y="1890306"/>
          <a:ext cx="7715699" cy="1668410"/>
        </p:xfrm>
        <a:graphic>
          <a:graphicData uri="http://schemas.openxmlformats.org/drawingml/2006/table">
            <a:tbl>
              <a:tblPr>
                <a:noFill/>
                <a:tableStyleId>{45BFD5D3-072A-4D31-BC9F-6F6016E2E87A}</a:tableStyleId>
              </a:tblPr>
              <a:tblGrid>
                <a:gridCol w="323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3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Scripting Language</a:t>
                      </a:r>
                      <a:endParaRPr sz="2000" b="1" dirty="0">
                        <a:solidFill>
                          <a:schemeClr val="accent2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accent2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Programming Language</a:t>
                      </a:r>
                      <a:endParaRPr sz="2000" b="1" dirty="0">
                        <a:solidFill>
                          <a:schemeClr val="accent2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aleway Medium" pitchFamily="2" charset="0"/>
                          <a:sym typeface="Viga"/>
                        </a:rPr>
                        <a:t>Interpreted</a:t>
                      </a:r>
                      <a:endParaRPr sz="1200" dirty="0">
                        <a:latin typeface="Raleway Medium" pitchFamily="2" charset="0"/>
                        <a:sym typeface="Vig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 Medium" pitchFamily="2" charset="0"/>
                          <a:ea typeface="Arial"/>
                          <a:cs typeface="Arial"/>
                          <a:sym typeface="Arial"/>
                        </a:rPr>
                        <a:t>Compiled</a:t>
                      </a:r>
                      <a:endParaRPr sz="1200" dirty="0">
                        <a:solidFill>
                          <a:schemeClr val="dk1"/>
                        </a:solidFill>
                        <a:latin typeface="Raleway Medium" pitchFamily="2" charset="0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Raleway Medium" pitchFamily="2" charset="0"/>
                          <a:ea typeface="Viga"/>
                          <a:cs typeface="Viga"/>
                          <a:sym typeface="Viga"/>
                        </a:rPr>
                        <a:t>Doesn’t generate exe file</a:t>
                      </a:r>
                      <a:endParaRPr sz="1200" b="0" dirty="0">
                        <a:solidFill>
                          <a:schemeClr val="tx1"/>
                        </a:solidFill>
                        <a:latin typeface="Raleway Medium" pitchFamily="2" charset="0"/>
                        <a:ea typeface="Viga"/>
                        <a:cs typeface="Viga"/>
                        <a:sym typeface="Vig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 Medium" pitchFamily="2" charset="0"/>
                          <a:ea typeface="Arial"/>
                          <a:cs typeface="Arial"/>
                          <a:sym typeface="Arial"/>
                        </a:rPr>
                        <a:t>Generates exe file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9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Raleway Medium" pitchFamily="2" charset="0"/>
                          <a:ea typeface="Viga"/>
                          <a:cs typeface="Viga"/>
                          <a:sym typeface="Viga"/>
                        </a:rPr>
                        <a:t>Runs after every line interpreting</a:t>
                      </a:r>
                      <a:endParaRPr sz="1200" b="0" dirty="0">
                        <a:solidFill>
                          <a:schemeClr val="tx1"/>
                        </a:solidFill>
                        <a:latin typeface="Raleway Medium" pitchFamily="2" charset="0"/>
                        <a:ea typeface="Viga"/>
                        <a:cs typeface="Viga"/>
                        <a:sym typeface="Vig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 Medium" pitchFamily="2" charset="0"/>
                          <a:ea typeface="Arial"/>
                          <a:cs typeface="Arial"/>
                          <a:sym typeface="Arial"/>
                        </a:rPr>
                        <a:t>Runs once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245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1138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/>
                </a:solidFill>
                <a:uFill>
                  <a:noFill/>
                </a:uFill>
                <a:latin typeface="Viga"/>
                <a:ea typeface="Viga"/>
                <a:cs typeface="Viga"/>
                <a:sym typeface="Viga"/>
              </a:rPr>
              <a:t>Introduction to JavaScript </a:t>
            </a:r>
            <a:r>
              <a:rPr lang="en-US" sz="2000" b="1" dirty="0">
                <a:solidFill>
                  <a:schemeClr val="accent2"/>
                </a:solidFill>
                <a:uFill>
                  <a:noFill/>
                </a:uFill>
                <a:latin typeface="Viga"/>
                <a:ea typeface="Viga"/>
                <a:cs typeface="Viga"/>
                <a:sym typeface="Viga"/>
              </a:rPr>
              <a:t>Cont.</a:t>
            </a:r>
            <a:endParaRPr lang="en-US" sz="2000" b="1" dirty="0">
              <a:solidFill>
                <a:schemeClr val="accen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" name="Google Shape;553;p38">
            <a:extLst>
              <a:ext uri="{FF2B5EF4-FFF2-40B4-BE49-F238E27FC236}">
                <a16:creationId xmlns:a16="http://schemas.microsoft.com/office/drawing/2014/main" id="{D576F4AA-2D45-A05D-3CD3-694548B977AF}"/>
              </a:ext>
            </a:extLst>
          </p:cNvPr>
          <p:cNvSpPr txBox="1"/>
          <p:nvPr/>
        </p:nvSpPr>
        <p:spPr>
          <a:xfrm>
            <a:off x="731000" y="1042877"/>
            <a:ext cx="8215291" cy="2145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Raleway Medium" pitchFamily="2" charset="0"/>
              </a:rPr>
              <a:t>JavaScript characteristics: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aleway Medium" pitchFamily="2" charset="0"/>
              </a:rPr>
              <a:t>Case sensitive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aleway Medium" pitchFamily="2" charset="0"/>
              </a:rPr>
              <a:t>Object-oriented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aleway Medium" pitchFamily="2" charset="0"/>
              </a:rPr>
              <a:t>Interpreted-language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aleway Medium" pitchFamily="2" charset="0"/>
              </a:rPr>
              <a:t>Event driven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aleway Medium" pitchFamily="2" charset="0"/>
              </a:rPr>
              <a:t>Platform-independent (doesn’t depend on the platform like </a:t>
            </a:r>
            <a:r>
              <a:rPr lang="en-US" dirty="0" err="1">
                <a:solidFill>
                  <a:schemeClr val="tx1"/>
                </a:solidFill>
                <a:latin typeface="Raleway Medium" pitchFamily="2" charset="0"/>
              </a:rPr>
              <a:t>linux</a:t>
            </a:r>
            <a:r>
              <a:rPr lang="en-US" dirty="0">
                <a:solidFill>
                  <a:schemeClr val="tx1"/>
                </a:solidFill>
                <a:latin typeface="Raleway Medium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Raleway Medium" pitchFamily="2" charset="0"/>
              </a:rPr>
              <a:t>windous</a:t>
            </a:r>
            <a:r>
              <a:rPr lang="en-US" dirty="0">
                <a:solidFill>
                  <a:schemeClr val="tx1"/>
                </a:solidFill>
                <a:latin typeface="Raleway Medium" pitchFamily="2" charset="0"/>
              </a:rPr>
              <a:t>, …</a:t>
            </a:r>
            <a:r>
              <a:rPr lang="en-US" dirty="0" err="1">
                <a:solidFill>
                  <a:schemeClr val="tx1"/>
                </a:solidFill>
                <a:latin typeface="Raleway Medium" pitchFamily="2" charset="0"/>
              </a:rPr>
              <a:t>etc</a:t>
            </a:r>
            <a:r>
              <a:rPr lang="en-US" dirty="0">
                <a:solidFill>
                  <a:schemeClr val="tx1"/>
                </a:solidFill>
                <a:latin typeface="Raleway Medium" pitchFamily="2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159349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714175" y="460100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/>
                </a:solidFill>
                <a:uFill>
                  <a:noFill/>
                </a:uFill>
                <a:latin typeface="Viga"/>
                <a:ea typeface="Viga"/>
                <a:cs typeface="Viga"/>
                <a:sym typeface="Viga"/>
              </a:rPr>
              <a:t>Wher</a:t>
            </a:r>
            <a:r>
              <a:rPr lang="en-US" sz="3200" dirty="0">
                <a:uFill>
                  <a:noFill/>
                </a:uFill>
              </a:rPr>
              <a:t>e to embed JS in code</a:t>
            </a:r>
            <a:endParaRPr lang="en-US" sz="3200" b="1" dirty="0">
              <a:solidFill>
                <a:schemeClr val="accent2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2050" name="Picture 2" descr="Different ways to call JavaScript function in HTML?">
            <a:extLst>
              <a:ext uri="{FF2B5EF4-FFF2-40B4-BE49-F238E27FC236}">
                <a16:creationId xmlns:a16="http://schemas.microsoft.com/office/drawing/2014/main" id="{6B759E4F-261B-8E5F-3E89-883287061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0" t="23335" r="1" b="-3"/>
          <a:stretch/>
        </p:blipFill>
        <p:spPr bwMode="auto">
          <a:xfrm>
            <a:off x="1107165" y="1304874"/>
            <a:ext cx="7169308" cy="345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751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523420" y="425535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 variables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E2672-895D-6D8B-1F50-99FD6807C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276" y="1188861"/>
            <a:ext cx="4235895" cy="746167"/>
          </a:xfrm>
          <a:prstGeom prst="rect">
            <a:avLst/>
          </a:prstGeom>
        </p:spPr>
      </p:pic>
      <p:sp>
        <p:nvSpPr>
          <p:cNvPr id="4" name="Google Shape;553;p38">
            <a:extLst>
              <a:ext uri="{FF2B5EF4-FFF2-40B4-BE49-F238E27FC236}">
                <a16:creationId xmlns:a16="http://schemas.microsoft.com/office/drawing/2014/main" id="{D2BAC7D4-5A96-3A31-AEE9-3A5CA5B08A09}"/>
              </a:ext>
            </a:extLst>
          </p:cNvPr>
          <p:cNvSpPr txBox="1"/>
          <p:nvPr/>
        </p:nvSpPr>
        <p:spPr>
          <a:xfrm>
            <a:off x="523420" y="1428215"/>
            <a:ext cx="806181" cy="24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algn="l"/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Raleway Medium" pitchFamily="2" charset="0"/>
              </a:rPr>
              <a:t>Syntax:</a:t>
            </a:r>
          </a:p>
        </p:txBody>
      </p:sp>
      <p:sp>
        <p:nvSpPr>
          <p:cNvPr id="5" name="Google Shape;553;p38">
            <a:extLst>
              <a:ext uri="{FF2B5EF4-FFF2-40B4-BE49-F238E27FC236}">
                <a16:creationId xmlns:a16="http://schemas.microsoft.com/office/drawing/2014/main" id="{C12B5D3E-8FC4-145E-2E4F-86FC938FA0F5}"/>
              </a:ext>
            </a:extLst>
          </p:cNvPr>
          <p:cNvSpPr txBox="1"/>
          <p:nvPr/>
        </p:nvSpPr>
        <p:spPr>
          <a:xfrm>
            <a:off x="523419" y="2272594"/>
            <a:ext cx="7968143" cy="2254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aleway Medium" pitchFamily="2" charset="0"/>
              </a:rPr>
              <a:t>Variable definitions should always start with the keyword </a:t>
            </a:r>
            <a:r>
              <a:rPr lang="en-US" dirty="0">
                <a:solidFill>
                  <a:srgbClr val="FF0000"/>
                </a:solidFill>
                <a:latin typeface="Raleway Medium" pitchFamily="2" charset="0"/>
              </a:rPr>
              <a:t>var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aleway Medium" pitchFamily="2" charset="0"/>
              </a:rPr>
              <a:t>JavaScript engine figures out the type of a particular variable at runtime. 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aleway Medium" pitchFamily="2" charset="0"/>
              </a:rPr>
              <a:t>No types are declared in JavaScript.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aleway Medium" pitchFamily="2" charset="0"/>
              </a:rPr>
              <a:t>JavaScript is called a </a:t>
            </a:r>
            <a:r>
              <a:rPr lang="en-US" dirty="0">
                <a:solidFill>
                  <a:srgbClr val="FF0000"/>
                </a:solidFill>
                <a:latin typeface="Raleway Medium" pitchFamily="2" charset="0"/>
              </a:rPr>
              <a:t>dynamically (loosely) typed language</a:t>
            </a:r>
            <a:r>
              <a:rPr lang="en-US" dirty="0">
                <a:latin typeface="Raleway Medium" pitchFamily="2" charset="0"/>
              </a:rPr>
              <a:t>. 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aleway Medium" pitchFamily="2" charset="0"/>
              </a:rPr>
              <a:t>The same variable can hold different types during the life 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aleway Medium" pitchFamily="2" charset="0"/>
              </a:rPr>
              <a:t>of the execution of the program. 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Raleway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545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437383" y="425501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 Datatypes</a:t>
            </a:r>
            <a:endParaRPr lang="en-US" sz="2000" dirty="0"/>
          </a:p>
        </p:txBody>
      </p:sp>
      <p:pic>
        <p:nvPicPr>
          <p:cNvPr id="3074" name="Picture 2" descr="JavaScript Variables &amp; Data Types - Simple Snippets">
            <a:extLst>
              <a:ext uri="{FF2B5EF4-FFF2-40B4-BE49-F238E27FC236}">
                <a16:creationId xmlns:a16="http://schemas.microsoft.com/office/drawing/2014/main" id="{1D327B6B-7E51-AAD5-976F-2F5B11781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57" y="1658241"/>
            <a:ext cx="7438768" cy="263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610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437383" y="425501"/>
            <a:ext cx="77157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 Datatypes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DF702-5840-C815-21CC-E5C0BFAE9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414" y="1329529"/>
            <a:ext cx="6756675" cy="338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01102"/>
      </p:ext>
    </p:extLst>
  </p:cSld>
  <p:clrMapOvr>
    <a:masterClrMapping/>
  </p:clrMapOvr>
</p:sld>
</file>

<file path=ppt/theme/theme1.xml><?xml version="1.0" encoding="utf-8"?>
<a:theme xmlns:a="http://schemas.openxmlformats.org/drawingml/2006/main" name="Web Design Marketing Plan for a Health Care Center by Slidesgo">
  <a:themeElements>
    <a:clrScheme name="Simple Light">
      <a:dk1>
        <a:srgbClr val="000000"/>
      </a:dk1>
      <a:lt1>
        <a:srgbClr val="F2F5FF"/>
      </a:lt1>
      <a:dk2>
        <a:srgbClr val="2F3CB4"/>
      </a:dk2>
      <a:lt2>
        <a:srgbClr val="6F7CF8"/>
      </a:lt2>
      <a:accent1>
        <a:srgbClr val="5560C7"/>
      </a:accent1>
      <a:accent2>
        <a:srgbClr val="2A36A7"/>
      </a:accent2>
      <a:accent3>
        <a:srgbClr val="DBE2FF"/>
      </a:accent3>
      <a:accent4>
        <a:srgbClr val="BFCBFC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15663</TotalTime>
  <Words>327</Words>
  <Application>Microsoft Office PowerPoint</Application>
  <PresentationFormat>On-screen Show (16:9)</PresentationFormat>
  <Paragraphs>73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Verdana</vt:lpstr>
      <vt:lpstr>Viga</vt:lpstr>
      <vt:lpstr>Arial</vt:lpstr>
      <vt:lpstr>Raleway</vt:lpstr>
      <vt:lpstr>Poppins Medium</vt:lpstr>
      <vt:lpstr>Raleway Medium</vt:lpstr>
      <vt:lpstr>Web Design Marketing Plan for a Health Care Center by Slidesgo</vt:lpstr>
      <vt:lpstr>Front-End Web Development Using React  (Client Side Technologies - JavaScript)</vt:lpstr>
      <vt:lpstr>Introduction to JavaScript</vt:lpstr>
      <vt:lpstr>Introduction to JavaScript</vt:lpstr>
      <vt:lpstr>Introduction to JavaScript Cont.</vt:lpstr>
      <vt:lpstr>Introduction to JavaScript Cont.</vt:lpstr>
      <vt:lpstr>Where to embed JS in code</vt:lpstr>
      <vt:lpstr>JavaScript variables</vt:lpstr>
      <vt:lpstr>JavaScript Datatypes</vt:lpstr>
      <vt:lpstr>JavaScript Datatypes</vt:lpstr>
      <vt:lpstr>JavaScript Operators</vt:lpstr>
      <vt:lpstr>JavaScript Operators</vt:lpstr>
      <vt:lpstr>JavaScript Operators</vt:lpstr>
      <vt:lpstr>JavaScript Operators</vt:lpstr>
      <vt:lpstr>JavaScript Operators</vt:lpstr>
      <vt:lpstr>JavaScript Operators</vt:lpstr>
      <vt:lpstr>JavaScript Operators</vt:lpstr>
      <vt:lpstr>JavaScript Function</vt:lpstr>
      <vt:lpstr>JavaScript Scope</vt:lpstr>
      <vt:lpstr>JavaScript Hoisting</vt:lpstr>
      <vt:lpstr>Controlling program flow</vt:lpstr>
      <vt:lpstr>Conditional statement</vt:lpstr>
      <vt:lpstr>Conditional statement Cont.</vt:lpstr>
      <vt:lpstr>Communicate with user</vt:lpstr>
      <vt:lpstr>Dialogue boxes</vt:lpstr>
      <vt:lpstr> 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reem hassan</cp:lastModifiedBy>
  <cp:revision>399</cp:revision>
  <dcterms:modified xsi:type="dcterms:W3CDTF">2024-07-28T19:19:49Z</dcterms:modified>
</cp:coreProperties>
</file>